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8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 (MS)" panose="020F0502020204030204" pitchFamily="34" charset="0"/>
      <p:regular r:id="rId15"/>
    </p:embeddedFont>
    <p:embeddedFont>
      <p:font typeface="Calibri (MS) Italics" panose="020F05020202040A0204" pitchFamily="34" charset="0"/>
      <p:regular r:id="rId16"/>
      <p:italic r:id="rId17"/>
    </p:embeddedFont>
    <p:embeddedFont>
      <p:font typeface="DejaVu Serif Bold" panose="02060803050605020204" pitchFamily="18" charset="0"/>
      <p:regular r:id="rId18"/>
      <p:bold r:id="rId19"/>
    </p:embeddedFont>
    <p:embeddedFont>
      <p:font typeface="DM Sans Bold" pitchFamily="2" charset="77"/>
      <p:regular r:id="rId20"/>
      <p:bold r:id="rId21"/>
    </p:embeddedFont>
    <p:embeddedFont>
      <p:font typeface="Garet" pitchFamily="2" charset="77"/>
      <p:regular r:id="rId22"/>
    </p:embeddedFont>
    <p:embeddedFont>
      <p:font typeface="Garet Bold" pitchFamily="2" charset="77"/>
      <p:regular r:id="rId23"/>
      <p:bold r:id="rId24"/>
    </p:embeddedFont>
    <p:embeddedFont>
      <p:font typeface="Sui Generis Light" panose="02000504020000020004" pitchFamily="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2" autoAdjust="0"/>
    <p:restoredTop sz="94726" autoAdjust="0"/>
  </p:normalViewPr>
  <p:slideViewPr>
    <p:cSldViewPr>
      <p:cViewPr>
        <p:scale>
          <a:sx n="66" d="100"/>
          <a:sy n="66" d="100"/>
        </p:scale>
        <p:origin x="512" y="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81588-C33C-6248-9539-29C0B3D65200}" type="datetimeFigureOut">
              <a:rPr lang="es-ES" smtClean="0"/>
              <a:t>20/5/25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CE9CA-5077-AD4A-9CBC-17A0D019417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8993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CE9CA-5077-AD4A-9CBC-17A0D019417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1894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9.png"/><Relationship Id="rId3" Type="http://schemas.openxmlformats.org/officeDocument/2006/relationships/image" Target="../media/image27.svg"/><Relationship Id="rId7" Type="http://schemas.openxmlformats.org/officeDocument/2006/relationships/image" Target="../media/image6.png"/><Relationship Id="rId12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svg"/><Relationship Id="rId5" Type="http://schemas.openxmlformats.org/officeDocument/2006/relationships/image" Target="../media/image50.png"/><Relationship Id="rId15" Type="http://schemas.openxmlformats.org/officeDocument/2006/relationships/image" Target="../media/image52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8.svg"/><Relationship Id="rId18" Type="http://schemas.openxmlformats.org/officeDocument/2006/relationships/image" Target="../media/image30.sv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12" Type="http://schemas.openxmlformats.org/officeDocument/2006/relationships/image" Target="../media/image57.png"/><Relationship Id="rId17" Type="http://schemas.openxmlformats.org/officeDocument/2006/relationships/image" Target="../media/image29.png"/><Relationship Id="rId2" Type="http://schemas.openxmlformats.org/officeDocument/2006/relationships/image" Target="../media/image53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56.png"/><Relationship Id="rId5" Type="http://schemas.openxmlformats.org/officeDocument/2006/relationships/image" Target="../media/image55.svg"/><Relationship Id="rId15" Type="http://schemas.openxmlformats.org/officeDocument/2006/relationships/image" Target="../media/image60.svg"/><Relationship Id="rId10" Type="http://schemas.openxmlformats.org/officeDocument/2006/relationships/image" Target="../media/image18.svg"/><Relationship Id="rId4" Type="http://schemas.openxmlformats.org/officeDocument/2006/relationships/image" Target="../media/image54.png"/><Relationship Id="rId9" Type="http://schemas.openxmlformats.org/officeDocument/2006/relationships/image" Target="../media/image17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8.svg"/><Relationship Id="rId3" Type="http://schemas.openxmlformats.org/officeDocument/2006/relationships/image" Target="../media/image61.png"/><Relationship Id="rId7" Type="http://schemas.openxmlformats.org/officeDocument/2006/relationships/image" Target="../media/image21.svg"/><Relationship Id="rId12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6.png"/><Relationship Id="rId5" Type="http://schemas.openxmlformats.org/officeDocument/2006/relationships/image" Target="../media/image12.png"/><Relationship Id="rId10" Type="http://schemas.openxmlformats.org/officeDocument/2006/relationships/image" Target="../media/image65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sv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sv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18.svg"/><Relationship Id="rId4" Type="http://schemas.openxmlformats.org/officeDocument/2006/relationships/image" Target="../media/image24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7.png"/><Relationship Id="rId12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21.svg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0.svg"/><Relationship Id="rId1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1.jpe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svg"/><Relationship Id="rId10" Type="http://schemas.openxmlformats.org/officeDocument/2006/relationships/image" Target="../media/image6.png"/><Relationship Id="rId19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1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7.png"/><Relationship Id="rId10" Type="http://schemas.openxmlformats.org/officeDocument/2006/relationships/image" Target="../media/image18.sv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9.png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12" Type="http://schemas.openxmlformats.org/officeDocument/2006/relationships/image" Target="../media/image38.png"/><Relationship Id="rId2" Type="http://schemas.openxmlformats.org/officeDocument/2006/relationships/image" Target="../media/image26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41.svg"/><Relationship Id="rId10" Type="http://schemas.openxmlformats.org/officeDocument/2006/relationships/image" Target="../media/image18.sv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3" Type="http://schemas.openxmlformats.org/officeDocument/2006/relationships/image" Target="../media/image27.svg"/><Relationship Id="rId7" Type="http://schemas.openxmlformats.org/officeDocument/2006/relationships/image" Target="../media/image7.png"/><Relationship Id="rId12" Type="http://schemas.openxmlformats.org/officeDocument/2006/relationships/image" Target="../media/image30.svg"/><Relationship Id="rId17" Type="http://schemas.openxmlformats.org/officeDocument/2006/relationships/image" Target="../media/image47.svg"/><Relationship Id="rId2" Type="http://schemas.openxmlformats.org/officeDocument/2006/relationships/image" Target="../media/image26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45.svg"/><Relationship Id="rId10" Type="http://schemas.openxmlformats.org/officeDocument/2006/relationships/image" Target="../media/image18.svg"/><Relationship Id="rId19" Type="http://schemas.openxmlformats.org/officeDocument/2006/relationships/image" Target="../media/image49.svg"/><Relationship Id="rId4" Type="http://schemas.openxmlformats.org/officeDocument/2006/relationships/image" Target="../media/image1.png"/><Relationship Id="rId9" Type="http://schemas.openxmlformats.org/officeDocument/2006/relationships/image" Target="../media/image17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D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9943" y="5143500"/>
            <a:ext cx="20381580" cy="6437182"/>
            <a:chOff x="0" y="0"/>
            <a:chExt cx="27175440" cy="8582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75461" cy="8582914"/>
            </a:xfrm>
            <a:custGeom>
              <a:avLst/>
              <a:gdLst/>
              <a:ahLst/>
              <a:cxnLst/>
              <a:rect l="l" t="t" r="r" b="b"/>
              <a:pathLst>
                <a:path w="27175461" h="8582914">
                  <a:moveTo>
                    <a:pt x="0" y="0"/>
                  </a:moveTo>
                  <a:lnTo>
                    <a:pt x="27175461" y="0"/>
                  </a:lnTo>
                  <a:lnTo>
                    <a:pt x="27175461" y="8582914"/>
                  </a:lnTo>
                  <a:lnTo>
                    <a:pt x="0" y="8582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87" b="-8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99963" y="2724963"/>
            <a:ext cx="6745669" cy="1030248"/>
          </a:xfrm>
          <a:custGeom>
            <a:avLst/>
            <a:gdLst/>
            <a:ahLst/>
            <a:cxnLst/>
            <a:rect l="l" t="t" r="r" b="b"/>
            <a:pathLst>
              <a:path w="6745669" h="1030248">
                <a:moveTo>
                  <a:pt x="0" y="0"/>
                </a:moveTo>
                <a:lnTo>
                  <a:pt x="6745669" y="0"/>
                </a:lnTo>
                <a:lnTo>
                  <a:pt x="6745669" y="1030248"/>
                </a:lnTo>
                <a:lnTo>
                  <a:pt x="0" y="1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6" b="-171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613841" y="1320771"/>
            <a:ext cx="7645459" cy="7645459"/>
            <a:chOff x="0" y="0"/>
            <a:chExt cx="10193945" cy="101939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193909" cy="10193909"/>
            </a:xfrm>
            <a:custGeom>
              <a:avLst/>
              <a:gdLst/>
              <a:ahLst/>
              <a:cxnLst/>
              <a:rect l="l" t="t" r="r" b="b"/>
              <a:pathLst>
                <a:path w="10193909" h="10193909">
                  <a:moveTo>
                    <a:pt x="5097018" y="0"/>
                  </a:moveTo>
                  <a:cubicBezTo>
                    <a:pt x="2281936" y="0"/>
                    <a:pt x="0" y="2281936"/>
                    <a:pt x="0" y="5097018"/>
                  </a:cubicBezTo>
                  <a:cubicBezTo>
                    <a:pt x="0" y="7912100"/>
                    <a:pt x="2281936" y="10193909"/>
                    <a:pt x="5097018" y="10193909"/>
                  </a:cubicBezTo>
                  <a:cubicBezTo>
                    <a:pt x="7912100" y="10193909"/>
                    <a:pt x="10193909" y="7911973"/>
                    <a:pt x="10193909" y="5097018"/>
                  </a:cubicBezTo>
                  <a:cubicBezTo>
                    <a:pt x="10193909" y="2282063"/>
                    <a:pt x="7911973" y="0"/>
                    <a:pt x="5097018" y="0"/>
                  </a:cubicBezTo>
                  <a:close/>
                </a:path>
              </a:pathLst>
            </a:custGeom>
            <a:blipFill>
              <a:blip r:embed="rId5"/>
              <a:stretch>
                <a:fillRect l="-30937" r="-5221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-557402">
            <a:off x="-528294" y="3855904"/>
            <a:ext cx="19466396" cy="6015059"/>
            <a:chOff x="0" y="0"/>
            <a:chExt cx="25955195" cy="80200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955244" cy="8020050"/>
            </a:xfrm>
            <a:custGeom>
              <a:avLst/>
              <a:gdLst/>
              <a:ahLst/>
              <a:cxnLst/>
              <a:rect l="l" t="t" r="r" b="b"/>
              <a:pathLst>
                <a:path w="25955244" h="8020050">
                  <a:moveTo>
                    <a:pt x="0" y="0"/>
                  </a:moveTo>
                  <a:lnTo>
                    <a:pt x="25955244" y="0"/>
                  </a:lnTo>
                  <a:lnTo>
                    <a:pt x="25955244" y="8020050"/>
                  </a:lnTo>
                  <a:lnTo>
                    <a:pt x="0" y="802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178" r="-5177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886142" y="-285583"/>
            <a:ext cx="18670189" cy="1260238"/>
            <a:chOff x="0" y="0"/>
            <a:chExt cx="24893585" cy="16803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893524" cy="1680337"/>
            </a:xfrm>
            <a:custGeom>
              <a:avLst/>
              <a:gdLst/>
              <a:ahLst/>
              <a:cxnLst/>
              <a:rect l="l" t="t" r="r" b="b"/>
              <a:pathLst>
                <a:path w="24893524" h="1680337">
                  <a:moveTo>
                    <a:pt x="0" y="0"/>
                  </a:moveTo>
                  <a:lnTo>
                    <a:pt x="24893524" y="0"/>
                  </a:lnTo>
                  <a:lnTo>
                    <a:pt x="24893524" y="1680337"/>
                  </a:lnTo>
                  <a:lnTo>
                    <a:pt x="0" y="1680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23" b="-122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840420">
            <a:off x="-514916" y="-2944545"/>
            <a:ext cx="18653813" cy="5359033"/>
            <a:chOff x="0" y="0"/>
            <a:chExt cx="24871751" cy="71453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871807" cy="7145401"/>
            </a:xfrm>
            <a:custGeom>
              <a:avLst/>
              <a:gdLst/>
              <a:ahLst/>
              <a:cxnLst/>
              <a:rect l="l" t="t" r="r" b="b"/>
              <a:pathLst>
                <a:path w="24871807" h="7145401">
                  <a:moveTo>
                    <a:pt x="0" y="0"/>
                  </a:moveTo>
                  <a:lnTo>
                    <a:pt x="24871807" y="0"/>
                  </a:lnTo>
                  <a:lnTo>
                    <a:pt x="24871807" y="7145401"/>
                  </a:lnTo>
                  <a:lnTo>
                    <a:pt x="0" y="7145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465" r="-3465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367223" y="7621996"/>
            <a:ext cx="3741745" cy="801622"/>
          </a:xfrm>
          <a:custGeom>
            <a:avLst/>
            <a:gdLst/>
            <a:ahLst/>
            <a:cxnLst/>
            <a:rect l="l" t="t" r="r" b="b"/>
            <a:pathLst>
              <a:path w="3741745" h="801622">
                <a:moveTo>
                  <a:pt x="0" y="0"/>
                </a:moveTo>
                <a:lnTo>
                  <a:pt x="3741745" y="0"/>
                </a:lnTo>
                <a:lnTo>
                  <a:pt x="3741745" y="801622"/>
                </a:lnTo>
                <a:lnTo>
                  <a:pt x="0" y="8016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428750" y="7519451"/>
            <a:ext cx="3618691" cy="842640"/>
            <a:chOff x="0" y="0"/>
            <a:chExt cx="4824921" cy="11235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24921" cy="1123520"/>
            </a:xfrm>
            <a:custGeom>
              <a:avLst/>
              <a:gdLst/>
              <a:ahLst/>
              <a:cxnLst/>
              <a:rect l="l" t="t" r="r" b="b"/>
              <a:pathLst>
                <a:path w="4824921" h="1123520">
                  <a:moveTo>
                    <a:pt x="0" y="0"/>
                  </a:moveTo>
                  <a:lnTo>
                    <a:pt x="4824921" y="0"/>
                  </a:lnTo>
                  <a:lnTo>
                    <a:pt x="4824921" y="1123520"/>
                  </a:lnTo>
                  <a:lnTo>
                    <a:pt x="0" y="11235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824921" cy="11616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078"/>
                </a:lnSpc>
              </a:pPr>
              <a:r>
                <a:rPr lang="en-US" sz="21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eon-sea.com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28750" y="4198963"/>
            <a:ext cx="6809193" cy="2462213"/>
            <a:chOff x="0" y="0"/>
            <a:chExt cx="9078924" cy="328295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078923" cy="3282951"/>
            </a:xfrm>
            <a:custGeom>
              <a:avLst/>
              <a:gdLst/>
              <a:ahLst/>
              <a:cxnLst/>
              <a:rect l="l" t="t" r="r" b="b"/>
              <a:pathLst>
                <a:path w="9078923" h="3282951">
                  <a:moveTo>
                    <a:pt x="0" y="0"/>
                  </a:moveTo>
                  <a:lnTo>
                    <a:pt x="9078923" y="0"/>
                  </a:lnTo>
                  <a:lnTo>
                    <a:pt x="9078923" y="3282951"/>
                  </a:lnTo>
                  <a:lnTo>
                    <a:pt x="0" y="328295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9078924" cy="33591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800"/>
                </a:lnSpc>
              </a:pPr>
              <a:r>
                <a:rPr lang="en-US" sz="4000" i="1">
                  <a:solidFill>
                    <a:srgbClr val="FFFFFF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Tecnología azul para proteger los mares: inspección inteligente de infraestructuras sumergidas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5767460" y="6661176"/>
            <a:ext cx="1600438" cy="1612163"/>
          </a:xfrm>
          <a:custGeom>
            <a:avLst/>
            <a:gdLst/>
            <a:ahLst/>
            <a:cxnLst/>
            <a:rect l="l" t="t" r="r" b="b"/>
            <a:pathLst>
              <a:path w="1600438" h="1612163">
                <a:moveTo>
                  <a:pt x="0" y="0"/>
                </a:moveTo>
                <a:lnTo>
                  <a:pt x="1600438" y="0"/>
                </a:lnTo>
                <a:lnTo>
                  <a:pt x="1600438" y="1612163"/>
                </a:lnTo>
                <a:lnTo>
                  <a:pt x="0" y="16121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428750" y="6262540"/>
            <a:ext cx="3726155" cy="797272"/>
            <a:chOff x="0" y="0"/>
            <a:chExt cx="4968206" cy="106303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68206" cy="1063030"/>
            </a:xfrm>
            <a:custGeom>
              <a:avLst/>
              <a:gdLst/>
              <a:ahLst/>
              <a:cxnLst/>
              <a:rect l="l" t="t" r="r" b="b"/>
              <a:pathLst>
                <a:path w="4968206" h="1063030">
                  <a:moveTo>
                    <a:pt x="0" y="0"/>
                  </a:moveTo>
                  <a:lnTo>
                    <a:pt x="4968206" y="0"/>
                  </a:lnTo>
                  <a:lnTo>
                    <a:pt x="4968206" y="1063030"/>
                  </a:lnTo>
                  <a:lnTo>
                    <a:pt x="0" y="10630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76200"/>
              <a:ext cx="4968206" cy="113923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800"/>
                </a:lnSpc>
              </a:pPr>
              <a:r>
                <a:rPr lang="en-US" sz="4000">
                  <a:solidFill>
                    <a:srgbClr val="3AC4B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David Pinto, CEO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566330" y="9543161"/>
            <a:ext cx="2519393" cy="560565"/>
            <a:chOff x="0" y="0"/>
            <a:chExt cx="3359191" cy="74742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359150" cy="747395"/>
            </a:xfrm>
            <a:custGeom>
              <a:avLst/>
              <a:gdLst/>
              <a:ahLst/>
              <a:cxnLst/>
              <a:rect l="l" t="t" r="r" b="b"/>
              <a:pathLst>
                <a:path w="3359150" h="747395">
                  <a:moveTo>
                    <a:pt x="0" y="0"/>
                  </a:moveTo>
                  <a:lnTo>
                    <a:pt x="3359150" y="0"/>
                  </a:lnTo>
                  <a:lnTo>
                    <a:pt x="3359150" y="747395"/>
                  </a:lnTo>
                  <a:lnTo>
                    <a:pt x="0" y="747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179" r="-1" b="-183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9943" y="-366940"/>
            <a:ext cx="19002091" cy="11013857"/>
          </a:xfrm>
          <a:custGeom>
            <a:avLst/>
            <a:gdLst/>
            <a:ahLst/>
            <a:cxnLst/>
            <a:rect l="l" t="t" r="r" b="b"/>
            <a:pathLst>
              <a:path w="19002091" h="11013857">
                <a:moveTo>
                  <a:pt x="0" y="0"/>
                </a:moveTo>
                <a:lnTo>
                  <a:pt x="19002091" y="0"/>
                </a:lnTo>
                <a:lnTo>
                  <a:pt x="19002091" y="11013857"/>
                </a:lnTo>
                <a:lnTo>
                  <a:pt x="0" y="11013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59943" y="5143500"/>
            <a:ext cx="20381580" cy="6437182"/>
            <a:chOff x="0" y="0"/>
            <a:chExt cx="27175440" cy="85829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175461" cy="8582914"/>
            </a:xfrm>
            <a:custGeom>
              <a:avLst/>
              <a:gdLst/>
              <a:ahLst/>
              <a:cxnLst/>
              <a:rect l="l" t="t" r="r" b="b"/>
              <a:pathLst>
                <a:path w="27175461" h="8582914">
                  <a:moveTo>
                    <a:pt x="0" y="0"/>
                  </a:moveTo>
                  <a:lnTo>
                    <a:pt x="27175461" y="0"/>
                  </a:lnTo>
                  <a:lnTo>
                    <a:pt x="27175461" y="8582914"/>
                  </a:lnTo>
                  <a:lnTo>
                    <a:pt x="0" y="8582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87" b="-8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811992" y="1028700"/>
            <a:ext cx="8739380" cy="8739380"/>
            <a:chOff x="0" y="0"/>
            <a:chExt cx="10193945" cy="101939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193909" cy="10193909"/>
            </a:xfrm>
            <a:custGeom>
              <a:avLst/>
              <a:gdLst/>
              <a:ahLst/>
              <a:cxnLst/>
              <a:rect l="l" t="t" r="r" b="b"/>
              <a:pathLst>
                <a:path w="10193909" h="10193909">
                  <a:moveTo>
                    <a:pt x="5097018" y="0"/>
                  </a:moveTo>
                  <a:cubicBezTo>
                    <a:pt x="2281936" y="0"/>
                    <a:pt x="0" y="2281936"/>
                    <a:pt x="0" y="5097018"/>
                  </a:cubicBezTo>
                  <a:cubicBezTo>
                    <a:pt x="0" y="7912100"/>
                    <a:pt x="2281936" y="10193909"/>
                    <a:pt x="5097018" y="10193909"/>
                  </a:cubicBezTo>
                  <a:cubicBezTo>
                    <a:pt x="7912100" y="10193909"/>
                    <a:pt x="10193909" y="7911973"/>
                    <a:pt x="10193909" y="5097018"/>
                  </a:cubicBezTo>
                  <a:cubicBezTo>
                    <a:pt x="10193909" y="2282063"/>
                    <a:pt x="7911973" y="0"/>
                    <a:pt x="5097018" y="0"/>
                  </a:cubicBezTo>
                  <a:close/>
                </a:path>
              </a:pathLst>
            </a:custGeom>
            <a:blipFill>
              <a:blip r:embed="rId5"/>
              <a:stretch>
                <a:fillRect t="-1148" b="-114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-557402">
            <a:off x="-395008" y="4033817"/>
            <a:ext cx="19466396" cy="6015059"/>
            <a:chOff x="0" y="0"/>
            <a:chExt cx="25955195" cy="80200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955244" cy="8020050"/>
            </a:xfrm>
            <a:custGeom>
              <a:avLst/>
              <a:gdLst/>
              <a:ahLst/>
              <a:cxnLst/>
              <a:rect l="l" t="t" r="r" b="b"/>
              <a:pathLst>
                <a:path w="25955244" h="8020050">
                  <a:moveTo>
                    <a:pt x="0" y="0"/>
                  </a:moveTo>
                  <a:lnTo>
                    <a:pt x="25955244" y="0"/>
                  </a:lnTo>
                  <a:lnTo>
                    <a:pt x="25955244" y="8020050"/>
                  </a:lnTo>
                  <a:lnTo>
                    <a:pt x="0" y="802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178" r="-5177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886142" y="-285583"/>
            <a:ext cx="18670189" cy="1260238"/>
            <a:chOff x="0" y="0"/>
            <a:chExt cx="24893585" cy="16803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893524" cy="1680337"/>
            </a:xfrm>
            <a:custGeom>
              <a:avLst/>
              <a:gdLst/>
              <a:ahLst/>
              <a:cxnLst/>
              <a:rect l="l" t="t" r="r" b="b"/>
              <a:pathLst>
                <a:path w="24893524" h="1680337">
                  <a:moveTo>
                    <a:pt x="0" y="0"/>
                  </a:moveTo>
                  <a:lnTo>
                    <a:pt x="24893524" y="0"/>
                  </a:lnTo>
                  <a:lnTo>
                    <a:pt x="24893524" y="1680337"/>
                  </a:lnTo>
                  <a:lnTo>
                    <a:pt x="0" y="1680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23" b="-122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 rot="840420">
            <a:off x="-514915" y="-3136302"/>
            <a:ext cx="18653813" cy="5359033"/>
            <a:chOff x="0" y="0"/>
            <a:chExt cx="24871751" cy="71453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871807" cy="7145401"/>
            </a:xfrm>
            <a:custGeom>
              <a:avLst/>
              <a:gdLst/>
              <a:ahLst/>
              <a:cxnLst/>
              <a:rect l="l" t="t" r="r" b="b"/>
              <a:pathLst>
                <a:path w="24871807" h="7145401">
                  <a:moveTo>
                    <a:pt x="0" y="0"/>
                  </a:moveTo>
                  <a:lnTo>
                    <a:pt x="24871807" y="0"/>
                  </a:lnTo>
                  <a:lnTo>
                    <a:pt x="24871807" y="7145401"/>
                  </a:lnTo>
                  <a:lnTo>
                    <a:pt x="0" y="7145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465" r="-3465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5566330" y="9543161"/>
            <a:ext cx="2519393" cy="560565"/>
            <a:chOff x="0" y="0"/>
            <a:chExt cx="3359191" cy="7474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59150" cy="747395"/>
            </a:xfrm>
            <a:custGeom>
              <a:avLst/>
              <a:gdLst/>
              <a:ahLst/>
              <a:cxnLst/>
              <a:rect l="l" t="t" r="r" b="b"/>
              <a:pathLst>
                <a:path w="3359150" h="747395">
                  <a:moveTo>
                    <a:pt x="0" y="0"/>
                  </a:moveTo>
                  <a:lnTo>
                    <a:pt x="3359150" y="0"/>
                  </a:lnTo>
                  <a:lnTo>
                    <a:pt x="3359150" y="747395"/>
                  </a:lnTo>
                  <a:lnTo>
                    <a:pt x="0" y="747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79" r="-1" b="-183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339349" y="2261951"/>
            <a:ext cx="7696492" cy="7427392"/>
            <a:chOff x="0" y="0"/>
            <a:chExt cx="10261989" cy="990318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261989" cy="9903189"/>
            </a:xfrm>
            <a:custGeom>
              <a:avLst/>
              <a:gdLst/>
              <a:ahLst/>
              <a:cxnLst/>
              <a:rect l="l" t="t" r="r" b="b"/>
              <a:pathLst>
                <a:path w="10261989" h="9903189">
                  <a:moveTo>
                    <a:pt x="0" y="0"/>
                  </a:moveTo>
                  <a:lnTo>
                    <a:pt x="10261989" y="0"/>
                  </a:lnTo>
                  <a:lnTo>
                    <a:pt x="10261989" y="9903189"/>
                  </a:lnTo>
                  <a:lnTo>
                    <a:pt x="0" y="99031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0261989" cy="997938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202"/>
                </a:lnSpc>
              </a:pPr>
              <a:r>
                <a:rPr lang="en-US" sz="3716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Detección automática de especies invasoras y bioincrustación.</a:t>
              </a:r>
            </a:p>
            <a:p>
              <a:pPr algn="l">
                <a:lnSpc>
                  <a:spcPts val="5202"/>
                </a:lnSpc>
              </a:pPr>
              <a:endParaRPr lang="en-US" sz="371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  <a:p>
              <a:pPr algn="l">
                <a:lnSpc>
                  <a:spcPts val="5202"/>
                </a:lnSpc>
              </a:pPr>
              <a:endParaRPr lang="en-US" sz="371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  <a:p>
              <a:pPr algn="l">
                <a:lnSpc>
                  <a:spcPts val="5202"/>
                </a:lnSpc>
              </a:pPr>
              <a:endParaRPr lang="en-US" sz="371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  <a:p>
              <a:pPr algn="l">
                <a:lnSpc>
                  <a:spcPts val="5202"/>
                </a:lnSpc>
              </a:pPr>
              <a:endParaRPr lang="en-US" sz="371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228481" y="142662"/>
            <a:ext cx="1600438" cy="1612163"/>
          </a:xfrm>
          <a:custGeom>
            <a:avLst/>
            <a:gdLst/>
            <a:ahLst/>
            <a:cxnLst/>
            <a:rect l="l" t="t" r="r" b="b"/>
            <a:pathLst>
              <a:path w="1600438" h="1612163">
                <a:moveTo>
                  <a:pt x="0" y="0"/>
                </a:moveTo>
                <a:lnTo>
                  <a:pt x="1600438" y="0"/>
                </a:lnTo>
                <a:lnTo>
                  <a:pt x="1600438" y="1612162"/>
                </a:lnTo>
                <a:lnTo>
                  <a:pt x="0" y="16121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46560" y="7041803"/>
            <a:ext cx="9028303" cy="5078421"/>
          </a:xfrm>
          <a:custGeom>
            <a:avLst/>
            <a:gdLst/>
            <a:ahLst/>
            <a:cxnLst/>
            <a:rect l="l" t="t" r="r" b="b"/>
            <a:pathLst>
              <a:path w="9028303" h="5078421">
                <a:moveTo>
                  <a:pt x="0" y="0"/>
                </a:moveTo>
                <a:lnTo>
                  <a:pt x="9028304" y="0"/>
                </a:lnTo>
                <a:lnTo>
                  <a:pt x="9028304" y="5078420"/>
                </a:lnTo>
                <a:lnTo>
                  <a:pt x="0" y="50784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2713" y="9563857"/>
            <a:ext cx="3359349" cy="519172"/>
          </a:xfrm>
          <a:custGeom>
            <a:avLst/>
            <a:gdLst/>
            <a:ahLst/>
            <a:cxnLst/>
            <a:rect l="l" t="t" r="r" b="b"/>
            <a:pathLst>
              <a:path w="3359349" h="519172">
                <a:moveTo>
                  <a:pt x="0" y="0"/>
                </a:moveTo>
                <a:lnTo>
                  <a:pt x="3359349" y="0"/>
                </a:lnTo>
                <a:lnTo>
                  <a:pt x="3359349" y="519172"/>
                </a:lnTo>
                <a:lnTo>
                  <a:pt x="0" y="5191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241" b="-2241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28700" y="5139989"/>
            <a:ext cx="6620034" cy="1425853"/>
          </a:xfrm>
          <a:custGeom>
            <a:avLst/>
            <a:gdLst/>
            <a:ahLst/>
            <a:cxnLst/>
            <a:rect l="l" t="t" r="r" b="b"/>
            <a:pathLst>
              <a:path w="6620034" h="1425853">
                <a:moveTo>
                  <a:pt x="0" y="0"/>
                </a:moveTo>
                <a:lnTo>
                  <a:pt x="6620034" y="0"/>
                </a:lnTo>
                <a:lnTo>
                  <a:pt x="6620034" y="1425853"/>
                </a:lnTo>
                <a:lnTo>
                  <a:pt x="0" y="142585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9344" y="-2482596"/>
            <a:ext cx="18537344" cy="13903008"/>
            <a:chOff x="0" y="0"/>
            <a:chExt cx="24716459" cy="185373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16487" cy="18537301"/>
            </a:xfrm>
            <a:custGeom>
              <a:avLst/>
              <a:gdLst/>
              <a:ahLst/>
              <a:cxnLst/>
              <a:rect l="l" t="t" r="r" b="b"/>
              <a:pathLst>
                <a:path w="24716487" h="18537301">
                  <a:moveTo>
                    <a:pt x="0" y="0"/>
                  </a:moveTo>
                  <a:lnTo>
                    <a:pt x="24716487" y="0"/>
                  </a:lnTo>
                  <a:lnTo>
                    <a:pt x="24716487" y="18537301"/>
                  </a:lnTo>
                  <a:lnTo>
                    <a:pt x="0" y="18537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5050" r="-1505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-670631" y="173122"/>
            <a:ext cx="21609620" cy="5798581"/>
            <a:chOff x="0" y="0"/>
            <a:chExt cx="28812827" cy="77314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812871" cy="7731379"/>
            </a:xfrm>
            <a:custGeom>
              <a:avLst/>
              <a:gdLst/>
              <a:ahLst/>
              <a:cxnLst/>
              <a:rect l="l" t="t" r="r" b="b"/>
              <a:pathLst>
                <a:path w="28812871" h="7731379">
                  <a:moveTo>
                    <a:pt x="0" y="0"/>
                  </a:moveTo>
                  <a:lnTo>
                    <a:pt x="28812871" y="0"/>
                  </a:lnTo>
                  <a:lnTo>
                    <a:pt x="28812871" y="7731379"/>
                  </a:lnTo>
                  <a:lnTo>
                    <a:pt x="0" y="7731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2" b="-6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13602" y="714603"/>
            <a:ext cx="8525570" cy="8525570"/>
          </a:xfrm>
          <a:custGeom>
            <a:avLst/>
            <a:gdLst/>
            <a:ahLst/>
            <a:cxnLst/>
            <a:rect l="l" t="t" r="r" b="b"/>
            <a:pathLst>
              <a:path w="8525570" h="8525570">
                <a:moveTo>
                  <a:pt x="0" y="0"/>
                </a:moveTo>
                <a:lnTo>
                  <a:pt x="8525570" y="0"/>
                </a:lnTo>
                <a:lnTo>
                  <a:pt x="8525570" y="8525570"/>
                </a:lnTo>
                <a:lnTo>
                  <a:pt x="0" y="852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1172337">
            <a:off x="-3572369" y="4570409"/>
            <a:ext cx="24071102" cy="5885399"/>
            <a:chOff x="0" y="0"/>
            <a:chExt cx="32094803" cy="78471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094804" cy="7847203"/>
            </a:xfrm>
            <a:custGeom>
              <a:avLst/>
              <a:gdLst/>
              <a:ahLst/>
              <a:cxnLst/>
              <a:rect l="l" t="t" r="r" b="b"/>
              <a:pathLst>
                <a:path w="32094804" h="7847203">
                  <a:moveTo>
                    <a:pt x="0" y="0"/>
                  </a:moveTo>
                  <a:lnTo>
                    <a:pt x="32094804" y="0"/>
                  </a:lnTo>
                  <a:lnTo>
                    <a:pt x="32094804" y="7847203"/>
                  </a:lnTo>
                  <a:lnTo>
                    <a:pt x="0" y="7847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701" b="-14700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696831">
            <a:off x="-9118522" y="-6834329"/>
            <a:ext cx="25253482" cy="7803252"/>
            <a:chOff x="0" y="0"/>
            <a:chExt cx="33671309" cy="104043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671256" cy="10404348"/>
            </a:xfrm>
            <a:custGeom>
              <a:avLst/>
              <a:gdLst/>
              <a:ahLst/>
              <a:cxnLst/>
              <a:rect l="l" t="t" r="r" b="b"/>
              <a:pathLst>
                <a:path w="33671256" h="10404348">
                  <a:moveTo>
                    <a:pt x="0" y="0"/>
                  </a:moveTo>
                  <a:lnTo>
                    <a:pt x="33671256" y="0"/>
                  </a:lnTo>
                  <a:lnTo>
                    <a:pt x="33671256" y="10404348"/>
                  </a:lnTo>
                  <a:lnTo>
                    <a:pt x="0" y="10404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178" r="-5178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 rot="1254234">
            <a:off x="-168983" y="274729"/>
            <a:ext cx="22339868" cy="1507941"/>
            <a:chOff x="0" y="0"/>
            <a:chExt cx="29786491" cy="20105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786452" cy="2010537"/>
            </a:xfrm>
            <a:custGeom>
              <a:avLst/>
              <a:gdLst/>
              <a:ahLst/>
              <a:cxnLst/>
              <a:rect l="l" t="t" r="r" b="b"/>
              <a:pathLst>
                <a:path w="29786452" h="2010537">
                  <a:moveTo>
                    <a:pt x="0" y="0"/>
                  </a:moveTo>
                  <a:lnTo>
                    <a:pt x="29786452" y="0"/>
                  </a:lnTo>
                  <a:lnTo>
                    <a:pt x="29786452" y="2010537"/>
                  </a:lnTo>
                  <a:lnTo>
                    <a:pt x="0" y="2010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23" b="-12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3332893" y="3378107"/>
            <a:ext cx="6019010" cy="664601"/>
            <a:chOff x="0" y="0"/>
            <a:chExt cx="8025347" cy="8861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25347" cy="886135"/>
            </a:xfrm>
            <a:custGeom>
              <a:avLst/>
              <a:gdLst/>
              <a:ahLst/>
              <a:cxnLst/>
              <a:rect l="l" t="t" r="r" b="b"/>
              <a:pathLst>
                <a:path w="8025347" h="886135">
                  <a:moveTo>
                    <a:pt x="0" y="0"/>
                  </a:moveTo>
                  <a:lnTo>
                    <a:pt x="8025347" y="0"/>
                  </a:lnTo>
                  <a:lnTo>
                    <a:pt x="8025347" y="886135"/>
                  </a:lnTo>
                  <a:lnTo>
                    <a:pt x="0" y="886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025347" cy="9337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708"/>
                </a:lnSpc>
              </a:pPr>
              <a:r>
                <a:rPr lang="en-US" sz="2648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Puertos y marinas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828919" y="1945986"/>
            <a:ext cx="5686238" cy="1693574"/>
            <a:chOff x="0" y="0"/>
            <a:chExt cx="7581651" cy="225809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581650" cy="2258099"/>
            </a:xfrm>
            <a:custGeom>
              <a:avLst/>
              <a:gdLst/>
              <a:ahLst/>
              <a:cxnLst/>
              <a:rect l="l" t="t" r="r" b="b"/>
              <a:pathLst>
                <a:path w="7581650" h="2258099">
                  <a:moveTo>
                    <a:pt x="0" y="0"/>
                  </a:moveTo>
                  <a:lnTo>
                    <a:pt x="7581650" y="0"/>
                  </a:lnTo>
                  <a:lnTo>
                    <a:pt x="7581650" y="2258099"/>
                  </a:lnTo>
                  <a:lnTo>
                    <a:pt x="0" y="22580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7581651" cy="23152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849"/>
                </a:lnSpc>
              </a:pPr>
              <a:r>
                <a:rPr lang="en-US" sz="3462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Sectores afectados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228481" y="142662"/>
            <a:ext cx="1600438" cy="1612163"/>
          </a:xfrm>
          <a:custGeom>
            <a:avLst/>
            <a:gdLst/>
            <a:ahLst/>
            <a:cxnLst/>
            <a:rect l="l" t="t" r="r" b="b"/>
            <a:pathLst>
              <a:path w="1600438" h="1612163">
                <a:moveTo>
                  <a:pt x="0" y="0"/>
                </a:moveTo>
                <a:lnTo>
                  <a:pt x="1600438" y="0"/>
                </a:lnTo>
                <a:lnTo>
                  <a:pt x="1600438" y="1612162"/>
                </a:lnTo>
                <a:lnTo>
                  <a:pt x="0" y="16121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63673" y="3072412"/>
            <a:ext cx="1440141" cy="970295"/>
          </a:xfrm>
          <a:custGeom>
            <a:avLst/>
            <a:gdLst/>
            <a:ahLst/>
            <a:cxnLst/>
            <a:rect l="l" t="t" r="r" b="b"/>
            <a:pathLst>
              <a:path w="1440141" h="970295">
                <a:moveTo>
                  <a:pt x="0" y="0"/>
                </a:moveTo>
                <a:lnTo>
                  <a:pt x="1440142" y="0"/>
                </a:lnTo>
                <a:lnTo>
                  <a:pt x="1440142" y="970296"/>
                </a:lnTo>
                <a:lnTo>
                  <a:pt x="0" y="9702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00373" y="4532796"/>
            <a:ext cx="1766741" cy="574994"/>
          </a:xfrm>
          <a:custGeom>
            <a:avLst/>
            <a:gdLst/>
            <a:ahLst/>
            <a:cxnLst/>
            <a:rect l="l" t="t" r="r" b="b"/>
            <a:pathLst>
              <a:path w="1766741" h="574994">
                <a:moveTo>
                  <a:pt x="0" y="0"/>
                </a:moveTo>
                <a:lnTo>
                  <a:pt x="1766742" y="0"/>
                </a:lnTo>
                <a:lnTo>
                  <a:pt x="1766742" y="574994"/>
                </a:lnTo>
                <a:lnTo>
                  <a:pt x="0" y="574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848167" y="5471710"/>
            <a:ext cx="955788" cy="1050316"/>
          </a:xfrm>
          <a:custGeom>
            <a:avLst/>
            <a:gdLst/>
            <a:ahLst/>
            <a:cxnLst/>
            <a:rect l="l" t="t" r="r" b="b"/>
            <a:pathLst>
              <a:path w="955788" h="1050316">
                <a:moveTo>
                  <a:pt x="0" y="0"/>
                </a:moveTo>
                <a:lnTo>
                  <a:pt x="955788" y="0"/>
                </a:lnTo>
                <a:lnTo>
                  <a:pt x="955788" y="1050316"/>
                </a:lnTo>
                <a:lnTo>
                  <a:pt x="0" y="1050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3332893" y="4311582"/>
            <a:ext cx="6019010" cy="1017422"/>
            <a:chOff x="0" y="0"/>
            <a:chExt cx="8025347" cy="135656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025347" cy="1356563"/>
            </a:xfrm>
            <a:custGeom>
              <a:avLst/>
              <a:gdLst/>
              <a:ahLst/>
              <a:cxnLst/>
              <a:rect l="l" t="t" r="r" b="b"/>
              <a:pathLst>
                <a:path w="8025347" h="1356563">
                  <a:moveTo>
                    <a:pt x="0" y="0"/>
                  </a:moveTo>
                  <a:lnTo>
                    <a:pt x="8025347" y="0"/>
                  </a:lnTo>
                  <a:lnTo>
                    <a:pt x="8025347" y="1356563"/>
                  </a:lnTo>
                  <a:lnTo>
                    <a:pt x="0" y="13565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025347" cy="14041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708"/>
                </a:lnSpc>
              </a:pPr>
              <a:r>
                <a:rPr lang="en-US" sz="2648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Piscifactorías y estructuras flotantes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332893" y="5929080"/>
            <a:ext cx="6019010" cy="616239"/>
            <a:chOff x="0" y="0"/>
            <a:chExt cx="8025347" cy="82165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025347" cy="821653"/>
            </a:xfrm>
            <a:custGeom>
              <a:avLst/>
              <a:gdLst/>
              <a:ahLst/>
              <a:cxnLst/>
              <a:rect l="l" t="t" r="r" b="b"/>
              <a:pathLst>
                <a:path w="8025347" h="821653">
                  <a:moveTo>
                    <a:pt x="0" y="0"/>
                  </a:moveTo>
                  <a:lnTo>
                    <a:pt x="8025347" y="0"/>
                  </a:lnTo>
                  <a:lnTo>
                    <a:pt x="8025347" y="821653"/>
                  </a:lnTo>
                  <a:lnTo>
                    <a:pt x="0" y="82165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8025347" cy="86927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708"/>
                </a:lnSpc>
              </a:pPr>
              <a:r>
                <a:rPr lang="en-US" sz="2647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Energía offshore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805812" y="7265801"/>
            <a:ext cx="5709345" cy="446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7"/>
              </a:lnSpc>
              <a:spcBef>
                <a:spcPct val="0"/>
              </a:spcBef>
            </a:pPr>
            <a:r>
              <a:rPr lang="en-US" sz="2648">
                <a:solidFill>
                  <a:srgbClr val="FF3939"/>
                </a:solidFill>
                <a:latin typeface="Garet"/>
                <a:ea typeface="Garet"/>
                <a:cs typeface="Garet"/>
                <a:sym typeface="Garet"/>
              </a:rPr>
              <a:t>La solución empieza bajo el agua.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5566330" y="9543161"/>
            <a:ext cx="2519393" cy="560565"/>
            <a:chOff x="0" y="0"/>
            <a:chExt cx="3359191" cy="74742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359150" cy="747395"/>
            </a:xfrm>
            <a:custGeom>
              <a:avLst/>
              <a:gdLst/>
              <a:ahLst/>
              <a:cxnLst/>
              <a:rect l="l" t="t" r="r" b="b"/>
              <a:pathLst>
                <a:path w="3359150" h="747395">
                  <a:moveTo>
                    <a:pt x="0" y="0"/>
                  </a:moveTo>
                  <a:lnTo>
                    <a:pt x="3359150" y="0"/>
                  </a:lnTo>
                  <a:lnTo>
                    <a:pt x="3359150" y="747395"/>
                  </a:lnTo>
                  <a:lnTo>
                    <a:pt x="0" y="747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179" r="-1" b="-183"/>
              </a:stretch>
            </a:blipFill>
          </p:spPr>
        </p:sp>
      </p:grpSp>
      <p:sp>
        <p:nvSpPr>
          <p:cNvPr id="32" name="Freeform 32"/>
          <p:cNvSpPr/>
          <p:nvPr/>
        </p:nvSpPr>
        <p:spPr>
          <a:xfrm>
            <a:off x="122713" y="9563857"/>
            <a:ext cx="3359349" cy="519172"/>
          </a:xfrm>
          <a:custGeom>
            <a:avLst/>
            <a:gdLst/>
            <a:ahLst/>
            <a:cxnLst/>
            <a:rect l="l" t="t" r="r" b="b"/>
            <a:pathLst>
              <a:path w="3359349" h="519172">
                <a:moveTo>
                  <a:pt x="0" y="0"/>
                </a:moveTo>
                <a:lnTo>
                  <a:pt x="3359349" y="0"/>
                </a:lnTo>
                <a:lnTo>
                  <a:pt x="3359349" y="519172"/>
                </a:lnTo>
                <a:lnTo>
                  <a:pt x="0" y="51917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2241" b="-2241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1891" y="-996106"/>
            <a:ext cx="14261009" cy="10773513"/>
            <a:chOff x="0" y="0"/>
            <a:chExt cx="19014679" cy="143646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4698" cy="14364715"/>
            </a:xfrm>
            <a:custGeom>
              <a:avLst/>
              <a:gdLst/>
              <a:ahLst/>
              <a:cxnLst/>
              <a:rect l="l" t="t" r="r" b="b"/>
              <a:pathLst>
                <a:path w="19014698" h="14364715">
                  <a:moveTo>
                    <a:pt x="0" y="0"/>
                  </a:moveTo>
                  <a:lnTo>
                    <a:pt x="19014698" y="0"/>
                  </a:lnTo>
                  <a:lnTo>
                    <a:pt x="19014698" y="14364715"/>
                  </a:lnTo>
                  <a:lnTo>
                    <a:pt x="0" y="14364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69" b="-76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359943" y="-366940"/>
            <a:ext cx="9503943" cy="11013857"/>
          </a:xfrm>
          <a:custGeom>
            <a:avLst/>
            <a:gdLst/>
            <a:ahLst/>
            <a:cxnLst/>
            <a:rect l="l" t="t" r="r" b="b"/>
            <a:pathLst>
              <a:path w="9503943" h="11013857">
                <a:moveTo>
                  <a:pt x="0" y="0"/>
                </a:moveTo>
                <a:lnTo>
                  <a:pt x="9503943" y="0"/>
                </a:lnTo>
                <a:lnTo>
                  <a:pt x="9503943" y="11013857"/>
                </a:lnTo>
                <a:lnTo>
                  <a:pt x="0" y="110138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391315" y="9502517"/>
            <a:ext cx="2470918" cy="549779"/>
            <a:chOff x="0" y="0"/>
            <a:chExt cx="3294557" cy="7330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94507" cy="733044"/>
            </a:xfrm>
            <a:custGeom>
              <a:avLst/>
              <a:gdLst/>
              <a:ahLst/>
              <a:cxnLst/>
              <a:rect l="l" t="t" r="r" b="b"/>
              <a:pathLst>
                <a:path w="3294507" h="733044">
                  <a:moveTo>
                    <a:pt x="0" y="0"/>
                  </a:moveTo>
                  <a:lnTo>
                    <a:pt x="3294507" y="0"/>
                  </a:lnTo>
                  <a:lnTo>
                    <a:pt x="3294507" y="733044"/>
                  </a:lnTo>
                  <a:lnTo>
                    <a:pt x="0" y="733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0" r="-1" b="-179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4892742" y="293156"/>
            <a:ext cx="3969491" cy="851636"/>
          </a:xfrm>
          <a:custGeom>
            <a:avLst/>
            <a:gdLst/>
            <a:ahLst/>
            <a:cxnLst/>
            <a:rect l="l" t="t" r="r" b="b"/>
            <a:pathLst>
              <a:path w="3969491" h="851636">
                <a:moveTo>
                  <a:pt x="0" y="0"/>
                </a:moveTo>
                <a:lnTo>
                  <a:pt x="3969491" y="0"/>
                </a:lnTo>
                <a:lnTo>
                  <a:pt x="3969491" y="851636"/>
                </a:lnTo>
                <a:lnTo>
                  <a:pt x="0" y="851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98" b="-298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2219608"/>
            <a:ext cx="7590047" cy="3848462"/>
            <a:chOff x="0" y="0"/>
            <a:chExt cx="10120063" cy="51312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20062" cy="5131283"/>
            </a:xfrm>
            <a:custGeom>
              <a:avLst/>
              <a:gdLst/>
              <a:ahLst/>
              <a:cxnLst/>
              <a:rect l="l" t="t" r="r" b="b"/>
              <a:pathLst>
                <a:path w="10120062" h="5131283">
                  <a:moveTo>
                    <a:pt x="0" y="0"/>
                  </a:moveTo>
                  <a:lnTo>
                    <a:pt x="10120062" y="0"/>
                  </a:lnTo>
                  <a:lnTo>
                    <a:pt x="10120062" y="5131283"/>
                  </a:lnTo>
                  <a:lnTo>
                    <a:pt x="0" y="51312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0120063" cy="51979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898"/>
                </a:lnSpc>
              </a:pPr>
              <a:r>
                <a:rPr lang="en-US" sz="4212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Proteger lo que no vemos bajo el agua es también cuidar lo que valoramos en la superficie</a:t>
              </a:r>
            </a:p>
            <a:p>
              <a:pPr algn="l">
                <a:lnSpc>
                  <a:spcPts val="5898"/>
                </a:lnSpc>
              </a:pPr>
              <a:endParaRPr lang="en-US" sz="4212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13470" y="1342624"/>
            <a:ext cx="4143375" cy="4143375"/>
            <a:chOff x="0" y="0"/>
            <a:chExt cx="4482116" cy="44821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82084" cy="4482084"/>
            </a:xfrm>
            <a:custGeom>
              <a:avLst/>
              <a:gdLst/>
              <a:ahLst/>
              <a:cxnLst/>
              <a:rect l="l" t="t" r="r" b="b"/>
              <a:pathLst>
                <a:path w="4482084" h="4482084">
                  <a:moveTo>
                    <a:pt x="2241042" y="0"/>
                  </a:moveTo>
                  <a:cubicBezTo>
                    <a:pt x="1003300" y="0"/>
                    <a:pt x="0" y="1003300"/>
                    <a:pt x="0" y="2241042"/>
                  </a:cubicBezTo>
                  <a:cubicBezTo>
                    <a:pt x="0" y="3478784"/>
                    <a:pt x="1003300" y="4482084"/>
                    <a:pt x="2241042" y="4482084"/>
                  </a:cubicBezTo>
                  <a:cubicBezTo>
                    <a:pt x="3478784" y="4482084"/>
                    <a:pt x="4482084" y="3478784"/>
                    <a:pt x="4482084" y="2241042"/>
                  </a:cubicBezTo>
                  <a:cubicBezTo>
                    <a:pt x="4482084" y="1003300"/>
                    <a:pt x="3478784" y="0"/>
                    <a:pt x="2241042" y="0"/>
                  </a:cubicBezTo>
                  <a:close/>
                </a:path>
              </a:pathLst>
            </a:custGeom>
            <a:blipFill>
              <a:blip r:embed="rId8"/>
              <a:stretch>
                <a:fillRect l="-24999" r="-2499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4355382" y="524396"/>
            <a:ext cx="3619500" cy="3619500"/>
            <a:chOff x="0" y="0"/>
            <a:chExt cx="3409219" cy="34092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09188" cy="3409188"/>
            </a:xfrm>
            <a:custGeom>
              <a:avLst/>
              <a:gdLst/>
              <a:ahLst/>
              <a:cxnLst/>
              <a:rect l="l" t="t" r="r" b="b"/>
              <a:pathLst>
                <a:path w="3409188" h="3409188">
                  <a:moveTo>
                    <a:pt x="1704594" y="0"/>
                  </a:moveTo>
                  <a:cubicBezTo>
                    <a:pt x="763143" y="0"/>
                    <a:pt x="0" y="763143"/>
                    <a:pt x="0" y="1704594"/>
                  </a:cubicBezTo>
                  <a:cubicBezTo>
                    <a:pt x="0" y="2646045"/>
                    <a:pt x="763143" y="3409188"/>
                    <a:pt x="1704594" y="3409188"/>
                  </a:cubicBezTo>
                  <a:cubicBezTo>
                    <a:pt x="2646045" y="3409188"/>
                    <a:pt x="3409188" y="2646045"/>
                    <a:pt x="3409188" y="1704594"/>
                  </a:cubicBezTo>
                  <a:cubicBezTo>
                    <a:pt x="3409188" y="763143"/>
                    <a:pt x="2646045" y="0"/>
                    <a:pt x="1704594" y="0"/>
                  </a:cubicBezTo>
                  <a:close/>
                </a:path>
              </a:pathLst>
            </a:custGeom>
            <a:blipFill>
              <a:blip r:embed="rId9"/>
              <a:stretch>
                <a:fillRect l="-38857" r="-38857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9613470" y="6529121"/>
            <a:ext cx="3619500" cy="3619500"/>
            <a:chOff x="0" y="0"/>
            <a:chExt cx="3944784" cy="39447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944874" cy="3944747"/>
            </a:xfrm>
            <a:custGeom>
              <a:avLst/>
              <a:gdLst/>
              <a:ahLst/>
              <a:cxnLst/>
              <a:rect l="l" t="t" r="r" b="b"/>
              <a:pathLst>
                <a:path w="3944874" h="3944747">
                  <a:moveTo>
                    <a:pt x="1972437" y="0"/>
                  </a:moveTo>
                  <a:cubicBezTo>
                    <a:pt x="883031" y="0"/>
                    <a:pt x="0" y="883031"/>
                    <a:pt x="0" y="1972437"/>
                  </a:cubicBezTo>
                  <a:cubicBezTo>
                    <a:pt x="0" y="3061843"/>
                    <a:pt x="883031" y="3944747"/>
                    <a:pt x="1972437" y="3944747"/>
                  </a:cubicBezTo>
                  <a:cubicBezTo>
                    <a:pt x="3061843" y="3944747"/>
                    <a:pt x="3944874" y="3061716"/>
                    <a:pt x="3944874" y="1972310"/>
                  </a:cubicBezTo>
                  <a:cubicBezTo>
                    <a:pt x="3944874" y="882904"/>
                    <a:pt x="3061716" y="0"/>
                    <a:pt x="1972437" y="0"/>
                  </a:cubicBezTo>
                  <a:close/>
                </a:path>
              </a:pathLst>
            </a:custGeom>
            <a:blipFill>
              <a:blip r:embed="rId10"/>
              <a:stretch>
                <a:fillRect t="-12274" b="-12274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0" y="6911984"/>
            <a:ext cx="5056203" cy="3375016"/>
          </a:xfrm>
          <a:custGeom>
            <a:avLst/>
            <a:gdLst/>
            <a:ahLst/>
            <a:cxnLst/>
            <a:rect l="l" t="t" r="r" b="b"/>
            <a:pathLst>
              <a:path w="5056203" h="3375016">
                <a:moveTo>
                  <a:pt x="0" y="0"/>
                </a:moveTo>
                <a:lnTo>
                  <a:pt x="5056203" y="0"/>
                </a:lnTo>
                <a:lnTo>
                  <a:pt x="5056203" y="3375016"/>
                </a:lnTo>
                <a:lnTo>
                  <a:pt x="0" y="33750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6104306"/>
            <a:ext cx="6933294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Sui Generis Light"/>
                <a:ea typeface="Sui Generis Light"/>
                <a:cs typeface="Sui Generis Light"/>
                <a:sym typeface="Sui Generis Light"/>
              </a:rPr>
              <a:t>david.pinto@eon-sea.com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5540343"/>
            <a:ext cx="4678224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Sui Generis Light"/>
                <a:ea typeface="Sui Generis Light"/>
                <a:cs typeface="Sui Generis Light"/>
                <a:sym typeface="Sui Generis Light"/>
              </a:rPr>
              <a:t>David Pinto - CEO</a:t>
            </a:r>
          </a:p>
        </p:txBody>
      </p:sp>
      <p:sp>
        <p:nvSpPr>
          <p:cNvPr id="20" name="Freeform 20"/>
          <p:cNvSpPr/>
          <p:nvPr/>
        </p:nvSpPr>
        <p:spPr>
          <a:xfrm>
            <a:off x="228481" y="142662"/>
            <a:ext cx="1600438" cy="1612163"/>
          </a:xfrm>
          <a:custGeom>
            <a:avLst/>
            <a:gdLst/>
            <a:ahLst/>
            <a:cxnLst/>
            <a:rect l="l" t="t" r="r" b="b"/>
            <a:pathLst>
              <a:path w="1600438" h="1612163">
                <a:moveTo>
                  <a:pt x="0" y="0"/>
                </a:moveTo>
                <a:lnTo>
                  <a:pt x="1600438" y="0"/>
                </a:lnTo>
                <a:lnTo>
                  <a:pt x="1600438" y="1612162"/>
                </a:lnTo>
                <a:lnTo>
                  <a:pt x="0" y="16121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4093445" y="5485999"/>
            <a:ext cx="4143375" cy="4143375"/>
            <a:chOff x="0" y="0"/>
            <a:chExt cx="4393885" cy="43938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393946" cy="4393946"/>
            </a:xfrm>
            <a:custGeom>
              <a:avLst/>
              <a:gdLst/>
              <a:ahLst/>
              <a:cxnLst/>
              <a:rect l="l" t="t" r="r" b="b"/>
              <a:pathLst>
                <a:path w="4393946" h="4393946">
                  <a:moveTo>
                    <a:pt x="2196973" y="0"/>
                  </a:moveTo>
                  <a:cubicBezTo>
                    <a:pt x="983615" y="0"/>
                    <a:pt x="0" y="983615"/>
                    <a:pt x="0" y="2196973"/>
                  </a:cubicBezTo>
                  <a:cubicBezTo>
                    <a:pt x="0" y="3410331"/>
                    <a:pt x="983615" y="4393946"/>
                    <a:pt x="2196973" y="4393946"/>
                  </a:cubicBezTo>
                  <a:cubicBezTo>
                    <a:pt x="3410331" y="4393946"/>
                    <a:pt x="4393946" y="3410331"/>
                    <a:pt x="4393946" y="2196973"/>
                  </a:cubicBezTo>
                  <a:cubicBezTo>
                    <a:pt x="4393946" y="983615"/>
                    <a:pt x="3410331" y="0"/>
                    <a:pt x="2196973" y="0"/>
                  </a:cubicBezTo>
                  <a:close/>
                </a:path>
              </a:pathLst>
            </a:custGeom>
            <a:blipFill>
              <a:blip r:embed="rId14"/>
              <a:stretch>
                <a:fillRect l="-24999" r="-24999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D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96106"/>
            <a:ext cx="19392900" cy="10773513"/>
            <a:chOff x="0" y="0"/>
            <a:chExt cx="25857200" cy="143646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857220" cy="14364715"/>
            </a:xfrm>
            <a:custGeom>
              <a:avLst/>
              <a:gdLst/>
              <a:ahLst/>
              <a:cxnLst/>
              <a:rect l="l" t="t" r="r" b="b"/>
              <a:pathLst>
                <a:path w="25857220" h="14364715">
                  <a:moveTo>
                    <a:pt x="0" y="0"/>
                  </a:moveTo>
                  <a:lnTo>
                    <a:pt x="25857220" y="0"/>
                  </a:lnTo>
                  <a:lnTo>
                    <a:pt x="25857220" y="14364715"/>
                  </a:lnTo>
                  <a:lnTo>
                    <a:pt x="0" y="14364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9039" b="-1903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4852075" y="142662"/>
            <a:ext cx="5795132" cy="5795132"/>
            <a:chOff x="0" y="0"/>
            <a:chExt cx="4482116" cy="44821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82084" cy="4482084"/>
            </a:xfrm>
            <a:custGeom>
              <a:avLst/>
              <a:gdLst/>
              <a:ahLst/>
              <a:cxnLst/>
              <a:rect l="l" t="t" r="r" b="b"/>
              <a:pathLst>
                <a:path w="4482084" h="4482084">
                  <a:moveTo>
                    <a:pt x="2241042" y="0"/>
                  </a:moveTo>
                  <a:cubicBezTo>
                    <a:pt x="1003300" y="0"/>
                    <a:pt x="0" y="1003300"/>
                    <a:pt x="0" y="2241042"/>
                  </a:cubicBezTo>
                  <a:cubicBezTo>
                    <a:pt x="0" y="3478784"/>
                    <a:pt x="1003300" y="4482084"/>
                    <a:pt x="2241042" y="4482084"/>
                  </a:cubicBezTo>
                  <a:cubicBezTo>
                    <a:pt x="3478784" y="4482084"/>
                    <a:pt x="4482084" y="3478784"/>
                    <a:pt x="4482084" y="2241042"/>
                  </a:cubicBezTo>
                  <a:cubicBezTo>
                    <a:pt x="4482084" y="1003300"/>
                    <a:pt x="3478784" y="0"/>
                    <a:pt x="2241042" y="0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2492868" y="0"/>
            <a:ext cx="5795132" cy="5795132"/>
            <a:chOff x="0" y="0"/>
            <a:chExt cx="3409219" cy="34092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09188" cy="3409188"/>
            </a:xfrm>
            <a:custGeom>
              <a:avLst/>
              <a:gdLst/>
              <a:ahLst/>
              <a:cxnLst/>
              <a:rect l="l" t="t" r="r" b="b"/>
              <a:pathLst>
                <a:path w="3409188" h="3409188">
                  <a:moveTo>
                    <a:pt x="1704594" y="0"/>
                  </a:moveTo>
                  <a:cubicBezTo>
                    <a:pt x="763143" y="0"/>
                    <a:pt x="0" y="763143"/>
                    <a:pt x="0" y="1704594"/>
                  </a:cubicBezTo>
                  <a:cubicBezTo>
                    <a:pt x="0" y="2646045"/>
                    <a:pt x="763143" y="3409188"/>
                    <a:pt x="1704594" y="3409188"/>
                  </a:cubicBezTo>
                  <a:cubicBezTo>
                    <a:pt x="2646045" y="3409188"/>
                    <a:pt x="3409188" y="2646045"/>
                    <a:pt x="3409188" y="1704594"/>
                  </a:cubicBezTo>
                  <a:cubicBezTo>
                    <a:pt x="3409188" y="763143"/>
                    <a:pt x="2646045" y="0"/>
                    <a:pt x="1704594" y="0"/>
                  </a:cubicBezTo>
                  <a:close/>
                </a:path>
              </a:pathLst>
            </a:custGeom>
            <a:blipFill>
              <a:blip r:embed="rId4"/>
              <a:stretch>
                <a:fillRect l="-25093" r="-2509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0" y="3463168"/>
            <a:ext cx="5795132" cy="5795132"/>
            <a:chOff x="0" y="0"/>
            <a:chExt cx="3939186" cy="393918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39276" cy="3939149"/>
            </a:xfrm>
            <a:custGeom>
              <a:avLst/>
              <a:gdLst/>
              <a:ahLst/>
              <a:cxnLst/>
              <a:rect l="l" t="t" r="r" b="b"/>
              <a:pathLst>
                <a:path w="3939276" h="3939149">
                  <a:moveTo>
                    <a:pt x="1969638" y="0"/>
                  </a:moveTo>
                  <a:cubicBezTo>
                    <a:pt x="881778" y="0"/>
                    <a:pt x="0" y="881778"/>
                    <a:pt x="0" y="1969638"/>
                  </a:cubicBezTo>
                  <a:cubicBezTo>
                    <a:pt x="0" y="3057498"/>
                    <a:pt x="881778" y="3939149"/>
                    <a:pt x="1969638" y="3939149"/>
                  </a:cubicBezTo>
                  <a:cubicBezTo>
                    <a:pt x="3057498" y="3939149"/>
                    <a:pt x="3939276" y="3057371"/>
                    <a:pt x="3939276" y="1969511"/>
                  </a:cubicBezTo>
                  <a:cubicBezTo>
                    <a:pt x="3939276" y="881651"/>
                    <a:pt x="3057371" y="0"/>
                    <a:pt x="1969638" y="0"/>
                  </a:cubicBezTo>
                  <a:close/>
                </a:path>
              </a:pathLst>
            </a:custGeom>
            <a:blipFill>
              <a:blip r:embed="rId5"/>
              <a:stretch>
                <a:fillRect l="-25044" r="-25044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228481" y="142662"/>
            <a:ext cx="1600438" cy="1612163"/>
          </a:xfrm>
          <a:custGeom>
            <a:avLst/>
            <a:gdLst/>
            <a:ahLst/>
            <a:cxnLst/>
            <a:rect l="l" t="t" r="r" b="b"/>
            <a:pathLst>
              <a:path w="1600438" h="1612163">
                <a:moveTo>
                  <a:pt x="0" y="0"/>
                </a:moveTo>
                <a:lnTo>
                  <a:pt x="1600438" y="0"/>
                </a:lnTo>
                <a:lnTo>
                  <a:pt x="1600438" y="1612162"/>
                </a:lnTo>
                <a:lnTo>
                  <a:pt x="0" y="1612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719776" y="4491868"/>
            <a:ext cx="5795132" cy="5795132"/>
            <a:chOff x="0" y="0"/>
            <a:chExt cx="4393885" cy="43938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93946" cy="4393946"/>
            </a:xfrm>
            <a:custGeom>
              <a:avLst/>
              <a:gdLst/>
              <a:ahLst/>
              <a:cxnLst/>
              <a:rect l="l" t="t" r="r" b="b"/>
              <a:pathLst>
                <a:path w="4393946" h="4393946">
                  <a:moveTo>
                    <a:pt x="2196973" y="0"/>
                  </a:moveTo>
                  <a:cubicBezTo>
                    <a:pt x="983615" y="0"/>
                    <a:pt x="0" y="983615"/>
                    <a:pt x="0" y="2196973"/>
                  </a:cubicBezTo>
                  <a:cubicBezTo>
                    <a:pt x="0" y="3410331"/>
                    <a:pt x="983615" y="4393946"/>
                    <a:pt x="2196973" y="4393946"/>
                  </a:cubicBezTo>
                  <a:cubicBezTo>
                    <a:pt x="3410331" y="4393946"/>
                    <a:pt x="4393946" y="3410331"/>
                    <a:pt x="4393946" y="2196973"/>
                  </a:cubicBezTo>
                  <a:cubicBezTo>
                    <a:pt x="4393946" y="983615"/>
                    <a:pt x="3410331" y="0"/>
                    <a:pt x="2196973" y="0"/>
                  </a:cubicBezTo>
                  <a:close/>
                </a:path>
              </a:pathLst>
            </a:custGeom>
            <a:blipFill>
              <a:blip r:embed="rId8"/>
              <a:stretch>
                <a:fillRect l="-12843" r="-37110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5566330" y="9543161"/>
            <a:ext cx="2519393" cy="560565"/>
            <a:chOff x="0" y="0"/>
            <a:chExt cx="3359191" cy="7474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59150" cy="747395"/>
            </a:xfrm>
            <a:custGeom>
              <a:avLst/>
              <a:gdLst/>
              <a:ahLst/>
              <a:cxnLst/>
              <a:rect l="l" t="t" r="r" b="b"/>
              <a:pathLst>
                <a:path w="3359150" h="747395">
                  <a:moveTo>
                    <a:pt x="0" y="0"/>
                  </a:moveTo>
                  <a:lnTo>
                    <a:pt x="3359150" y="0"/>
                  </a:lnTo>
                  <a:lnTo>
                    <a:pt x="3359150" y="747395"/>
                  </a:lnTo>
                  <a:lnTo>
                    <a:pt x="0" y="747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79" r="-1" b="-183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16838" y="9458644"/>
            <a:ext cx="3400674" cy="729599"/>
          </a:xfrm>
          <a:custGeom>
            <a:avLst/>
            <a:gdLst/>
            <a:ahLst/>
            <a:cxnLst/>
            <a:rect l="l" t="t" r="r" b="b"/>
            <a:pathLst>
              <a:path w="3400674" h="729599">
                <a:moveTo>
                  <a:pt x="0" y="0"/>
                </a:moveTo>
                <a:lnTo>
                  <a:pt x="3400674" y="0"/>
                </a:lnTo>
                <a:lnTo>
                  <a:pt x="3400674" y="729599"/>
                </a:lnTo>
                <a:lnTo>
                  <a:pt x="0" y="7295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25" b="-125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66" b="-91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42232" y="-2315595"/>
            <a:ext cx="21890709" cy="12588372"/>
            <a:chOff x="0" y="0"/>
            <a:chExt cx="29187612" cy="167844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87601" cy="16784447"/>
            </a:xfrm>
            <a:custGeom>
              <a:avLst/>
              <a:gdLst/>
              <a:ahLst/>
              <a:cxnLst/>
              <a:rect l="l" t="t" r="r" b="b"/>
              <a:pathLst>
                <a:path w="29187601" h="16784447">
                  <a:moveTo>
                    <a:pt x="0" y="0"/>
                  </a:moveTo>
                  <a:lnTo>
                    <a:pt x="29187601" y="0"/>
                  </a:lnTo>
                  <a:lnTo>
                    <a:pt x="29187601" y="16784447"/>
                  </a:lnTo>
                  <a:lnTo>
                    <a:pt x="0" y="16784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874" b="-787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123737" y="569819"/>
            <a:ext cx="9046802" cy="9046802"/>
          </a:xfrm>
          <a:custGeom>
            <a:avLst/>
            <a:gdLst/>
            <a:ahLst/>
            <a:cxnLst/>
            <a:rect l="l" t="t" r="r" b="b"/>
            <a:pathLst>
              <a:path w="9046802" h="9046802">
                <a:moveTo>
                  <a:pt x="0" y="0"/>
                </a:moveTo>
                <a:lnTo>
                  <a:pt x="9046802" y="0"/>
                </a:lnTo>
                <a:lnTo>
                  <a:pt x="9046802" y="9046802"/>
                </a:lnTo>
                <a:lnTo>
                  <a:pt x="0" y="9046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833611">
            <a:off x="-299089" y="3089553"/>
            <a:ext cx="19699312" cy="7107420"/>
            <a:chOff x="0" y="0"/>
            <a:chExt cx="26265749" cy="94765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265758" cy="9476613"/>
            </a:xfrm>
            <a:custGeom>
              <a:avLst/>
              <a:gdLst/>
              <a:ahLst/>
              <a:cxnLst/>
              <a:rect l="l" t="t" r="r" b="b"/>
              <a:pathLst>
                <a:path w="26265758" h="9476613">
                  <a:moveTo>
                    <a:pt x="0" y="0"/>
                  </a:moveTo>
                  <a:lnTo>
                    <a:pt x="26265758" y="0"/>
                  </a:lnTo>
                  <a:lnTo>
                    <a:pt x="26265758" y="9476613"/>
                  </a:lnTo>
                  <a:lnTo>
                    <a:pt x="0" y="9476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017" r="-701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696831">
            <a:off x="2497351" y="-3562842"/>
            <a:ext cx="16212827" cy="5009716"/>
            <a:chOff x="0" y="0"/>
            <a:chExt cx="21617103" cy="66796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617051" cy="6679565"/>
            </a:xfrm>
            <a:custGeom>
              <a:avLst/>
              <a:gdLst/>
              <a:ahLst/>
              <a:cxnLst/>
              <a:rect l="l" t="t" r="r" b="b"/>
              <a:pathLst>
                <a:path w="21617051" h="6679565">
                  <a:moveTo>
                    <a:pt x="0" y="0"/>
                  </a:moveTo>
                  <a:lnTo>
                    <a:pt x="21617051" y="0"/>
                  </a:lnTo>
                  <a:lnTo>
                    <a:pt x="21617051" y="6679565"/>
                  </a:lnTo>
                  <a:lnTo>
                    <a:pt x="0" y="6679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178" r="-517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1254234">
            <a:off x="4959693" y="423941"/>
            <a:ext cx="15549696" cy="1049604"/>
            <a:chOff x="0" y="0"/>
            <a:chExt cx="20732928" cy="13994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732877" cy="1399413"/>
            </a:xfrm>
            <a:custGeom>
              <a:avLst/>
              <a:gdLst/>
              <a:ahLst/>
              <a:cxnLst/>
              <a:rect l="l" t="t" r="r" b="b"/>
              <a:pathLst>
                <a:path w="20732877" h="1399413">
                  <a:moveTo>
                    <a:pt x="0" y="0"/>
                  </a:moveTo>
                  <a:lnTo>
                    <a:pt x="20732877" y="0"/>
                  </a:lnTo>
                  <a:lnTo>
                    <a:pt x="20732877" y="1399413"/>
                  </a:lnTo>
                  <a:lnTo>
                    <a:pt x="0" y="1399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23" b="-127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3157031" y="5439881"/>
            <a:ext cx="16633553" cy="4463337"/>
            <a:chOff x="0" y="0"/>
            <a:chExt cx="22178071" cy="59511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178011" cy="5951093"/>
            </a:xfrm>
            <a:custGeom>
              <a:avLst/>
              <a:gdLst/>
              <a:ahLst/>
              <a:cxnLst/>
              <a:rect l="l" t="t" r="r" b="b"/>
              <a:pathLst>
                <a:path w="22178011" h="5951093">
                  <a:moveTo>
                    <a:pt x="0" y="0"/>
                  </a:moveTo>
                  <a:lnTo>
                    <a:pt x="22178011" y="0"/>
                  </a:lnTo>
                  <a:lnTo>
                    <a:pt x="22178011" y="5951093"/>
                  </a:lnTo>
                  <a:lnTo>
                    <a:pt x="0" y="5951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62" b="-62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9015760" y="3027531"/>
            <a:ext cx="7437561" cy="5041873"/>
            <a:chOff x="0" y="0"/>
            <a:chExt cx="9916748" cy="67224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916748" cy="6722497"/>
            </a:xfrm>
            <a:custGeom>
              <a:avLst/>
              <a:gdLst/>
              <a:ahLst/>
              <a:cxnLst/>
              <a:rect l="l" t="t" r="r" b="b"/>
              <a:pathLst>
                <a:path w="9916748" h="6722497">
                  <a:moveTo>
                    <a:pt x="0" y="0"/>
                  </a:moveTo>
                  <a:lnTo>
                    <a:pt x="9916748" y="0"/>
                  </a:lnTo>
                  <a:lnTo>
                    <a:pt x="9916748" y="6722497"/>
                  </a:lnTo>
                  <a:lnTo>
                    <a:pt x="0" y="67224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9916748" cy="67796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601929" lvl="1" indent="-300964" algn="l">
                <a:lnSpc>
                  <a:spcPts val="3900"/>
                </a:lnSpc>
                <a:buFont typeface="Arial"/>
                <a:buChar char="•"/>
              </a:pPr>
              <a:r>
                <a:rPr lang="en-US" sz="2787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Hasta 30% menos de vida útil y riesgo de derrames contaminantes.</a:t>
              </a:r>
            </a:p>
            <a:p>
              <a:pPr algn="l">
                <a:lnSpc>
                  <a:spcPts val="3900"/>
                </a:lnSpc>
              </a:pPr>
              <a:endParaRPr lang="en-US" sz="27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endParaRPr>
            </a:p>
            <a:p>
              <a:pPr marL="601929" lvl="1" indent="-300964" algn="l">
                <a:lnSpc>
                  <a:spcPts val="3900"/>
                </a:lnSpc>
                <a:buFont typeface="Arial"/>
                <a:buChar char="•"/>
              </a:pPr>
              <a:r>
                <a:rPr lang="en-US" sz="2787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Presencia de plomo, mercurio y cadmio en sedimentos por infraestructuras deterioradas.</a:t>
              </a:r>
            </a:p>
            <a:p>
              <a:pPr algn="l">
                <a:lnSpc>
                  <a:spcPts val="3900"/>
                </a:lnSpc>
              </a:pPr>
              <a:endParaRPr lang="en-US" sz="27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endParaRPr>
            </a:p>
            <a:p>
              <a:pPr marL="601929" lvl="1" indent="-300964" algn="l">
                <a:lnSpc>
                  <a:spcPts val="3900"/>
                </a:lnSpc>
                <a:buFont typeface="Arial"/>
                <a:buChar char="•"/>
              </a:pPr>
              <a:r>
                <a:rPr lang="en-US" sz="2787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Hasta un 20% menos de praderas y marismas en el Mediterráneo occidental por obras costeras.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37700" y="1537375"/>
            <a:ext cx="7018875" cy="1779381"/>
            <a:chOff x="0" y="0"/>
            <a:chExt cx="9358500" cy="23725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358500" cy="2372508"/>
            </a:xfrm>
            <a:custGeom>
              <a:avLst/>
              <a:gdLst/>
              <a:ahLst/>
              <a:cxnLst/>
              <a:rect l="l" t="t" r="r" b="b"/>
              <a:pathLst>
                <a:path w="9358500" h="2372508">
                  <a:moveTo>
                    <a:pt x="0" y="0"/>
                  </a:moveTo>
                  <a:lnTo>
                    <a:pt x="9358500" y="0"/>
                  </a:lnTo>
                  <a:lnTo>
                    <a:pt x="9358500" y="2372508"/>
                  </a:lnTo>
                  <a:lnTo>
                    <a:pt x="0" y="23725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9358500" cy="243918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808"/>
                </a:lnSpc>
              </a:pPr>
              <a:endParaRPr/>
            </a:p>
            <a:p>
              <a:pPr algn="ctr">
                <a:lnSpc>
                  <a:spcPts val="4809"/>
                </a:lnSpc>
              </a:pPr>
              <a:r>
                <a:rPr lang="en-US" sz="3434" b="1">
                  <a:solidFill>
                    <a:srgbClr val="000000"/>
                  </a:solidFill>
                  <a:latin typeface="Garet Bold"/>
                  <a:ea typeface="Garet Bold"/>
                  <a:cs typeface="Garet Bold"/>
                  <a:sym typeface="Garet Bold"/>
                </a:rPr>
                <a:t>Riesgo social y ambiental 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228481" y="142662"/>
            <a:ext cx="1600438" cy="1612163"/>
          </a:xfrm>
          <a:custGeom>
            <a:avLst/>
            <a:gdLst/>
            <a:ahLst/>
            <a:cxnLst/>
            <a:rect l="l" t="t" r="r" b="b"/>
            <a:pathLst>
              <a:path w="1600438" h="1612163">
                <a:moveTo>
                  <a:pt x="0" y="0"/>
                </a:moveTo>
                <a:lnTo>
                  <a:pt x="1600438" y="0"/>
                </a:lnTo>
                <a:lnTo>
                  <a:pt x="1600438" y="1612162"/>
                </a:lnTo>
                <a:lnTo>
                  <a:pt x="0" y="16121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5566330" y="9543161"/>
            <a:ext cx="2519393" cy="560565"/>
            <a:chOff x="0" y="0"/>
            <a:chExt cx="3359191" cy="74742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59150" cy="747395"/>
            </a:xfrm>
            <a:custGeom>
              <a:avLst/>
              <a:gdLst/>
              <a:ahLst/>
              <a:cxnLst/>
              <a:rect l="l" t="t" r="r" b="b"/>
              <a:pathLst>
                <a:path w="3359150" h="747395">
                  <a:moveTo>
                    <a:pt x="0" y="0"/>
                  </a:moveTo>
                  <a:lnTo>
                    <a:pt x="3359150" y="0"/>
                  </a:lnTo>
                  <a:lnTo>
                    <a:pt x="3359150" y="747395"/>
                  </a:lnTo>
                  <a:lnTo>
                    <a:pt x="0" y="747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79" r="-1" b="-183"/>
              </a:stretch>
            </a:blipFill>
          </p:spPr>
        </p:sp>
      </p:grpSp>
      <p:sp>
        <p:nvSpPr>
          <p:cNvPr id="23" name="Freeform 23"/>
          <p:cNvSpPr/>
          <p:nvPr/>
        </p:nvSpPr>
        <p:spPr>
          <a:xfrm>
            <a:off x="116838" y="9458644"/>
            <a:ext cx="3400674" cy="729599"/>
          </a:xfrm>
          <a:custGeom>
            <a:avLst/>
            <a:gdLst/>
            <a:ahLst/>
            <a:cxnLst/>
            <a:rect l="l" t="t" r="r" b="b"/>
            <a:pathLst>
              <a:path w="3400674" h="729599">
                <a:moveTo>
                  <a:pt x="0" y="0"/>
                </a:moveTo>
                <a:lnTo>
                  <a:pt x="3400674" y="0"/>
                </a:lnTo>
                <a:lnTo>
                  <a:pt x="3400674" y="729599"/>
                </a:lnTo>
                <a:lnTo>
                  <a:pt x="0" y="729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25" b="-125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566330" y="9543161"/>
            <a:ext cx="2519393" cy="560565"/>
            <a:chOff x="0" y="0"/>
            <a:chExt cx="3359191" cy="7474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150" cy="747395"/>
            </a:xfrm>
            <a:custGeom>
              <a:avLst/>
              <a:gdLst/>
              <a:ahLst/>
              <a:cxnLst/>
              <a:rect l="l" t="t" r="r" b="b"/>
              <a:pathLst>
                <a:path w="3359150" h="747395">
                  <a:moveTo>
                    <a:pt x="0" y="0"/>
                  </a:moveTo>
                  <a:lnTo>
                    <a:pt x="3359150" y="0"/>
                  </a:lnTo>
                  <a:lnTo>
                    <a:pt x="3359150" y="747395"/>
                  </a:lnTo>
                  <a:lnTo>
                    <a:pt x="0" y="747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79" r="-1" b="-18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16838" y="9458644"/>
            <a:ext cx="3400674" cy="729599"/>
          </a:xfrm>
          <a:custGeom>
            <a:avLst/>
            <a:gdLst/>
            <a:ahLst/>
            <a:cxnLst/>
            <a:rect l="l" t="t" r="r" b="b"/>
            <a:pathLst>
              <a:path w="3400674" h="729599">
                <a:moveTo>
                  <a:pt x="0" y="0"/>
                </a:moveTo>
                <a:lnTo>
                  <a:pt x="3400674" y="0"/>
                </a:lnTo>
                <a:lnTo>
                  <a:pt x="3400674" y="729599"/>
                </a:lnTo>
                <a:lnTo>
                  <a:pt x="0" y="729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25" b="-12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8481" y="142662"/>
            <a:ext cx="1600438" cy="1612163"/>
          </a:xfrm>
          <a:custGeom>
            <a:avLst/>
            <a:gdLst/>
            <a:ahLst/>
            <a:cxnLst/>
            <a:rect l="l" t="t" r="r" b="b"/>
            <a:pathLst>
              <a:path w="1600438" h="1612163">
                <a:moveTo>
                  <a:pt x="0" y="0"/>
                </a:moveTo>
                <a:lnTo>
                  <a:pt x="1600438" y="0"/>
                </a:lnTo>
                <a:lnTo>
                  <a:pt x="1600438" y="1612162"/>
                </a:lnTo>
                <a:lnTo>
                  <a:pt x="0" y="1612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DC8CF-E6B9-A9B0-EF77-9E2552B2B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64BDB1-7428-57AE-9C02-5C4DEEC484C9}"/>
              </a:ext>
            </a:extLst>
          </p:cNvPr>
          <p:cNvSpPr/>
          <p:nvPr/>
        </p:nvSpPr>
        <p:spPr>
          <a:xfrm>
            <a:off x="-357046" y="-536357"/>
            <a:ext cx="19002091" cy="11013857"/>
          </a:xfrm>
          <a:custGeom>
            <a:avLst/>
            <a:gdLst/>
            <a:ahLst/>
            <a:cxnLst/>
            <a:rect l="l" t="t" r="r" b="b"/>
            <a:pathLst>
              <a:path w="19002091" h="11013857">
                <a:moveTo>
                  <a:pt x="0" y="0"/>
                </a:moveTo>
                <a:lnTo>
                  <a:pt x="19002091" y="0"/>
                </a:lnTo>
                <a:lnTo>
                  <a:pt x="19002091" y="11013857"/>
                </a:lnTo>
                <a:lnTo>
                  <a:pt x="0" y="11013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6FF67F6-EEFB-F81B-3DBB-2D58BCCD1D0F}"/>
              </a:ext>
            </a:extLst>
          </p:cNvPr>
          <p:cNvGrpSpPr/>
          <p:nvPr/>
        </p:nvGrpSpPr>
        <p:grpSpPr>
          <a:xfrm rot="1012984">
            <a:off x="-2406008" y="4398941"/>
            <a:ext cx="20381580" cy="6437182"/>
            <a:chOff x="0" y="0"/>
            <a:chExt cx="27175440" cy="858290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023BD26-B6A7-8FE9-C3D5-B4CE8C2E7D3E}"/>
                </a:ext>
              </a:extLst>
            </p:cNvPr>
            <p:cNvSpPr/>
            <p:nvPr/>
          </p:nvSpPr>
          <p:spPr>
            <a:xfrm>
              <a:off x="0" y="0"/>
              <a:ext cx="27175461" cy="8582914"/>
            </a:xfrm>
            <a:custGeom>
              <a:avLst/>
              <a:gdLst/>
              <a:ahLst/>
              <a:cxnLst/>
              <a:rect l="l" t="t" r="r" b="b"/>
              <a:pathLst>
                <a:path w="27175461" h="8582914">
                  <a:moveTo>
                    <a:pt x="0" y="0"/>
                  </a:moveTo>
                  <a:lnTo>
                    <a:pt x="27175461" y="0"/>
                  </a:lnTo>
                  <a:lnTo>
                    <a:pt x="27175461" y="8582914"/>
                  </a:lnTo>
                  <a:lnTo>
                    <a:pt x="0" y="8582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87" b="-87"/>
              </a:stretch>
            </a:blipFill>
          </p:spPr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415F5E8-8219-9ABA-636D-A389BE0021CF}"/>
              </a:ext>
            </a:extLst>
          </p:cNvPr>
          <p:cNvGrpSpPr/>
          <p:nvPr/>
        </p:nvGrpSpPr>
        <p:grpSpPr>
          <a:xfrm>
            <a:off x="-795058" y="3495545"/>
            <a:ext cx="19466396" cy="6608180"/>
            <a:chOff x="0" y="0"/>
            <a:chExt cx="25955195" cy="881090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FFAA784-5DD4-14DE-DDBF-ED5C6A20C9D5}"/>
                </a:ext>
              </a:extLst>
            </p:cNvPr>
            <p:cNvSpPr/>
            <p:nvPr/>
          </p:nvSpPr>
          <p:spPr>
            <a:xfrm>
              <a:off x="0" y="0"/>
              <a:ext cx="25955244" cy="8810879"/>
            </a:xfrm>
            <a:custGeom>
              <a:avLst/>
              <a:gdLst/>
              <a:ahLst/>
              <a:cxnLst/>
              <a:rect l="l" t="t" r="r" b="b"/>
              <a:pathLst>
                <a:path w="25955244" h="8810879">
                  <a:moveTo>
                    <a:pt x="0" y="0"/>
                  </a:moveTo>
                  <a:lnTo>
                    <a:pt x="25955244" y="0"/>
                  </a:lnTo>
                  <a:lnTo>
                    <a:pt x="25955244" y="8810879"/>
                  </a:lnTo>
                  <a:lnTo>
                    <a:pt x="0" y="8810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618" r="-10618"/>
              </a:stretch>
            </a:blipFill>
          </p:spPr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9365C06-1310-D019-62D2-8668455C38CA}"/>
              </a:ext>
            </a:extLst>
          </p:cNvPr>
          <p:cNvGrpSpPr/>
          <p:nvPr/>
        </p:nvGrpSpPr>
        <p:grpSpPr>
          <a:xfrm>
            <a:off x="-886142" y="-285583"/>
            <a:ext cx="18670189" cy="1260238"/>
            <a:chOff x="0" y="0"/>
            <a:chExt cx="24893585" cy="1680317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E588B67-CAA7-DAAF-CD69-A9752B9085C4}"/>
                </a:ext>
              </a:extLst>
            </p:cNvPr>
            <p:cNvSpPr/>
            <p:nvPr/>
          </p:nvSpPr>
          <p:spPr>
            <a:xfrm>
              <a:off x="0" y="0"/>
              <a:ext cx="24893524" cy="1680337"/>
            </a:xfrm>
            <a:custGeom>
              <a:avLst/>
              <a:gdLst/>
              <a:ahLst/>
              <a:cxnLst/>
              <a:rect l="l" t="t" r="r" b="b"/>
              <a:pathLst>
                <a:path w="24893524" h="1680337">
                  <a:moveTo>
                    <a:pt x="0" y="0"/>
                  </a:moveTo>
                  <a:lnTo>
                    <a:pt x="24893524" y="0"/>
                  </a:lnTo>
                  <a:lnTo>
                    <a:pt x="24893524" y="1680337"/>
                  </a:lnTo>
                  <a:lnTo>
                    <a:pt x="0" y="1680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23" b="-122"/>
              </a:stretch>
            </a:blipFill>
          </p:spPr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71DC680-564E-4240-3AE7-7853001CC273}"/>
              </a:ext>
            </a:extLst>
          </p:cNvPr>
          <p:cNvGrpSpPr/>
          <p:nvPr/>
        </p:nvGrpSpPr>
        <p:grpSpPr>
          <a:xfrm rot="840420">
            <a:off x="2428626" y="-2101887"/>
            <a:ext cx="18653813" cy="5359033"/>
            <a:chOff x="0" y="0"/>
            <a:chExt cx="24871751" cy="7145377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B595EF1-22C3-3393-3236-805AED843604}"/>
                </a:ext>
              </a:extLst>
            </p:cNvPr>
            <p:cNvSpPr/>
            <p:nvPr/>
          </p:nvSpPr>
          <p:spPr>
            <a:xfrm>
              <a:off x="0" y="0"/>
              <a:ext cx="24871807" cy="7145401"/>
            </a:xfrm>
            <a:custGeom>
              <a:avLst/>
              <a:gdLst/>
              <a:ahLst/>
              <a:cxnLst/>
              <a:rect l="l" t="t" r="r" b="b"/>
              <a:pathLst>
                <a:path w="24871807" h="7145401">
                  <a:moveTo>
                    <a:pt x="0" y="0"/>
                  </a:moveTo>
                  <a:lnTo>
                    <a:pt x="24871807" y="0"/>
                  </a:lnTo>
                  <a:lnTo>
                    <a:pt x="24871807" y="7145401"/>
                  </a:lnTo>
                  <a:lnTo>
                    <a:pt x="0" y="7145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465" r="-3465"/>
              </a:stretch>
            </a:blipFill>
          </p:spPr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CE3D0E8A-7EF3-F81D-514D-132D9AA14E53}"/>
              </a:ext>
            </a:extLst>
          </p:cNvPr>
          <p:cNvGrpSpPr/>
          <p:nvPr/>
        </p:nvGrpSpPr>
        <p:grpSpPr>
          <a:xfrm>
            <a:off x="15566330" y="9543161"/>
            <a:ext cx="2519393" cy="560565"/>
            <a:chOff x="0" y="0"/>
            <a:chExt cx="3359191" cy="747420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93F4148-5177-ABEE-6111-501A1C055D22}"/>
                </a:ext>
              </a:extLst>
            </p:cNvPr>
            <p:cNvSpPr/>
            <p:nvPr/>
          </p:nvSpPr>
          <p:spPr>
            <a:xfrm>
              <a:off x="0" y="0"/>
              <a:ext cx="3359150" cy="747395"/>
            </a:xfrm>
            <a:custGeom>
              <a:avLst/>
              <a:gdLst/>
              <a:ahLst/>
              <a:cxnLst/>
              <a:rect l="l" t="t" r="r" b="b"/>
              <a:pathLst>
                <a:path w="3359150" h="747395">
                  <a:moveTo>
                    <a:pt x="0" y="0"/>
                  </a:moveTo>
                  <a:lnTo>
                    <a:pt x="3359150" y="0"/>
                  </a:lnTo>
                  <a:lnTo>
                    <a:pt x="3359150" y="747395"/>
                  </a:lnTo>
                  <a:lnTo>
                    <a:pt x="0" y="747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79" r="-1" b="-183"/>
              </a:stretch>
            </a:blipFill>
          </p:spPr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913BE03A-733B-25E5-75A7-B4A167A7E6AA}"/>
              </a:ext>
            </a:extLst>
          </p:cNvPr>
          <p:cNvSpPr/>
          <p:nvPr/>
        </p:nvSpPr>
        <p:spPr>
          <a:xfrm>
            <a:off x="116838" y="9458644"/>
            <a:ext cx="3400674" cy="729599"/>
          </a:xfrm>
          <a:custGeom>
            <a:avLst/>
            <a:gdLst/>
            <a:ahLst/>
            <a:cxnLst/>
            <a:rect l="l" t="t" r="r" b="b"/>
            <a:pathLst>
              <a:path w="3400674" h="729599">
                <a:moveTo>
                  <a:pt x="0" y="0"/>
                </a:moveTo>
                <a:lnTo>
                  <a:pt x="3400674" y="0"/>
                </a:lnTo>
                <a:lnTo>
                  <a:pt x="3400674" y="729599"/>
                </a:lnTo>
                <a:lnTo>
                  <a:pt x="0" y="7295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125" b="-125"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1FF1972-616A-D473-4079-B62C6557F6CE}"/>
              </a:ext>
            </a:extLst>
          </p:cNvPr>
          <p:cNvSpPr/>
          <p:nvPr/>
        </p:nvSpPr>
        <p:spPr>
          <a:xfrm>
            <a:off x="228481" y="142662"/>
            <a:ext cx="1600438" cy="1612163"/>
          </a:xfrm>
          <a:custGeom>
            <a:avLst/>
            <a:gdLst/>
            <a:ahLst/>
            <a:cxnLst/>
            <a:rect l="l" t="t" r="r" b="b"/>
            <a:pathLst>
              <a:path w="1600438" h="1612163">
                <a:moveTo>
                  <a:pt x="0" y="0"/>
                </a:moveTo>
                <a:lnTo>
                  <a:pt x="1600438" y="0"/>
                </a:lnTo>
                <a:lnTo>
                  <a:pt x="1600438" y="1612162"/>
                </a:lnTo>
                <a:lnTo>
                  <a:pt x="0" y="1612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A6E376-1310-1AEC-7BBE-5EDE1279C88E}"/>
              </a:ext>
            </a:extLst>
          </p:cNvPr>
          <p:cNvSpPr txBox="1"/>
          <p:nvPr/>
        </p:nvSpPr>
        <p:spPr>
          <a:xfrm>
            <a:off x="4130536" y="34955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41" name="Imagen 40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04340F22-7C04-97AF-A2F2-1DB1BE333C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36" y="-623427"/>
            <a:ext cx="19396313" cy="1091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06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9943" y="-366940"/>
            <a:ext cx="19002091" cy="11013857"/>
          </a:xfrm>
          <a:custGeom>
            <a:avLst/>
            <a:gdLst/>
            <a:ahLst/>
            <a:cxnLst/>
            <a:rect l="l" t="t" r="r" b="b"/>
            <a:pathLst>
              <a:path w="19002091" h="11013857">
                <a:moveTo>
                  <a:pt x="0" y="0"/>
                </a:moveTo>
                <a:lnTo>
                  <a:pt x="19002091" y="0"/>
                </a:lnTo>
                <a:lnTo>
                  <a:pt x="19002091" y="11013857"/>
                </a:lnTo>
                <a:lnTo>
                  <a:pt x="0" y="110138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2264612">
            <a:off x="-6148108" y="3623740"/>
            <a:ext cx="20381580" cy="6437182"/>
            <a:chOff x="0" y="0"/>
            <a:chExt cx="27175440" cy="85829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175461" cy="8582914"/>
            </a:xfrm>
            <a:custGeom>
              <a:avLst/>
              <a:gdLst/>
              <a:ahLst/>
              <a:cxnLst/>
              <a:rect l="l" t="t" r="r" b="b"/>
              <a:pathLst>
                <a:path w="27175461" h="8582914">
                  <a:moveTo>
                    <a:pt x="0" y="0"/>
                  </a:moveTo>
                  <a:lnTo>
                    <a:pt x="27175461" y="0"/>
                  </a:lnTo>
                  <a:lnTo>
                    <a:pt x="27175461" y="8582914"/>
                  </a:lnTo>
                  <a:lnTo>
                    <a:pt x="0" y="8582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87" b="-8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923858" y="-609185"/>
            <a:ext cx="18670189" cy="1260238"/>
            <a:chOff x="0" y="0"/>
            <a:chExt cx="24893585" cy="16803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93524" cy="1680337"/>
            </a:xfrm>
            <a:custGeom>
              <a:avLst/>
              <a:gdLst/>
              <a:ahLst/>
              <a:cxnLst/>
              <a:rect l="l" t="t" r="r" b="b"/>
              <a:pathLst>
                <a:path w="24893524" h="1680337">
                  <a:moveTo>
                    <a:pt x="0" y="0"/>
                  </a:moveTo>
                  <a:lnTo>
                    <a:pt x="24893524" y="0"/>
                  </a:lnTo>
                  <a:lnTo>
                    <a:pt x="24893524" y="1680337"/>
                  </a:lnTo>
                  <a:lnTo>
                    <a:pt x="0" y="1680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23" b="-12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840420">
            <a:off x="2395414" y="-3288702"/>
            <a:ext cx="18653813" cy="5359033"/>
            <a:chOff x="0" y="0"/>
            <a:chExt cx="24871751" cy="71453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871807" cy="7145401"/>
            </a:xfrm>
            <a:custGeom>
              <a:avLst/>
              <a:gdLst/>
              <a:ahLst/>
              <a:cxnLst/>
              <a:rect l="l" t="t" r="r" b="b"/>
              <a:pathLst>
                <a:path w="24871807" h="7145401">
                  <a:moveTo>
                    <a:pt x="0" y="0"/>
                  </a:moveTo>
                  <a:lnTo>
                    <a:pt x="24871807" y="0"/>
                  </a:lnTo>
                  <a:lnTo>
                    <a:pt x="24871807" y="7145401"/>
                  </a:lnTo>
                  <a:lnTo>
                    <a:pt x="0" y="7145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465" r="-346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22713" y="9563857"/>
            <a:ext cx="3359349" cy="519172"/>
          </a:xfrm>
          <a:custGeom>
            <a:avLst/>
            <a:gdLst/>
            <a:ahLst/>
            <a:cxnLst/>
            <a:rect l="l" t="t" r="r" b="b"/>
            <a:pathLst>
              <a:path w="3359349" h="519172">
                <a:moveTo>
                  <a:pt x="0" y="0"/>
                </a:moveTo>
                <a:lnTo>
                  <a:pt x="3359349" y="0"/>
                </a:lnTo>
                <a:lnTo>
                  <a:pt x="3359349" y="519172"/>
                </a:lnTo>
                <a:lnTo>
                  <a:pt x="0" y="519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241" b="-2241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828919" y="490792"/>
            <a:ext cx="15023639" cy="1075817"/>
            <a:chOff x="0" y="0"/>
            <a:chExt cx="20031518" cy="14344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031518" cy="1434423"/>
            </a:xfrm>
            <a:custGeom>
              <a:avLst/>
              <a:gdLst/>
              <a:ahLst/>
              <a:cxnLst/>
              <a:rect l="l" t="t" r="r" b="b"/>
              <a:pathLst>
                <a:path w="20031518" h="1434423">
                  <a:moveTo>
                    <a:pt x="0" y="0"/>
                  </a:moveTo>
                  <a:lnTo>
                    <a:pt x="20031518" y="0"/>
                  </a:lnTo>
                  <a:lnTo>
                    <a:pt x="20031518" y="1434423"/>
                  </a:lnTo>
                  <a:lnTo>
                    <a:pt x="0" y="14344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04775"/>
              <a:ext cx="20031518" cy="15391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932"/>
                </a:lnSpc>
              </a:pPr>
              <a:r>
                <a:rPr lang="en-US" sz="4950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Los datos al servicio de la sostenibilidad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228481" y="142662"/>
            <a:ext cx="1600438" cy="1612163"/>
          </a:xfrm>
          <a:custGeom>
            <a:avLst/>
            <a:gdLst/>
            <a:ahLst/>
            <a:cxnLst/>
            <a:rect l="l" t="t" r="r" b="b"/>
            <a:pathLst>
              <a:path w="1600438" h="1612163">
                <a:moveTo>
                  <a:pt x="0" y="0"/>
                </a:moveTo>
                <a:lnTo>
                  <a:pt x="1600438" y="0"/>
                </a:lnTo>
                <a:lnTo>
                  <a:pt x="1600438" y="1612162"/>
                </a:lnTo>
                <a:lnTo>
                  <a:pt x="0" y="1612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5566330" y="9543161"/>
            <a:ext cx="2519393" cy="560565"/>
            <a:chOff x="0" y="0"/>
            <a:chExt cx="3359191" cy="7474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59150" cy="747395"/>
            </a:xfrm>
            <a:custGeom>
              <a:avLst/>
              <a:gdLst/>
              <a:ahLst/>
              <a:cxnLst/>
              <a:rect l="l" t="t" r="r" b="b"/>
              <a:pathLst>
                <a:path w="3359150" h="747395">
                  <a:moveTo>
                    <a:pt x="0" y="0"/>
                  </a:moveTo>
                  <a:lnTo>
                    <a:pt x="3359150" y="0"/>
                  </a:lnTo>
                  <a:lnTo>
                    <a:pt x="3359150" y="747395"/>
                  </a:lnTo>
                  <a:lnTo>
                    <a:pt x="0" y="747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t="-179" r="-1" b="-183"/>
              </a:stretch>
            </a:blipFill>
          </p:spPr>
        </p:sp>
      </p:grpSp>
      <p:pic>
        <p:nvPicPr>
          <p:cNvPr id="18" name="Picture 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5586" t="17782" r="55228" b="11165"/>
          <a:stretch>
            <a:fillRect/>
          </a:stretch>
        </p:blipFill>
        <p:spPr>
          <a:xfrm>
            <a:off x="9551289" y="1754824"/>
            <a:ext cx="5578891" cy="3105537"/>
          </a:xfrm>
          <a:prstGeom prst="rect">
            <a:avLst/>
          </a:prstGeom>
        </p:spPr>
      </p:pic>
      <p:pic>
        <p:nvPicPr>
          <p:cNvPr id="20" name="Picture 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5586" t="17782" r="55228" b="11165"/>
          <a:stretch>
            <a:fillRect/>
          </a:stretch>
        </p:blipFill>
        <p:spPr>
          <a:xfrm>
            <a:off x="3551297" y="1754824"/>
            <a:ext cx="5578891" cy="3105537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 flipH="1">
            <a:off x="0" y="3888934"/>
            <a:ext cx="5509791" cy="5509791"/>
          </a:xfrm>
          <a:custGeom>
            <a:avLst/>
            <a:gdLst/>
            <a:ahLst/>
            <a:cxnLst/>
            <a:rect l="l" t="t" r="r" b="b"/>
            <a:pathLst>
              <a:path w="5509791" h="5509791">
                <a:moveTo>
                  <a:pt x="5509791" y="0"/>
                </a:moveTo>
                <a:lnTo>
                  <a:pt x="0" y="0"/>
                </a:lnTo>
                <a:lnTo>
                  <a:pt x="0" y="5509791"/>
                </a:lnTo>
                <a:lnTo>
                  <a:pt x="5509791" y="5509791"/>
                </a:lnTo>
                <a:lnTo>
                  <a:pt x="5509791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pic>
        <p:nvPicPr>
          <p:cNvPr id="25" name="15">
            <a:hlinkClick r:id="" action="ppaction://media"/>
            <a:extLst>
              <a:ext uri="{FF2B5EF4-FFF2-40B4-BE49-F238E27FC236}">
                <a16:creationId xmlns:a16="http://schemas.microsoft.com/office/drawing/2014/main" id="{C5ABC1E6-35C3-A63C-3747-8640121730C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60874" y="5328770"/>
            <a:ext cx="7533426" cy="4237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2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10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9943" y="-366940"/>
            <a:ext cx="19002091" cy="11013857"/>
          </a:xfrm>
          <a:custGeom>
            <a:avLst/>
            <a:gdLst/>
            <a:ahLst/>
            <a:cxnLst/>
            <a:rect l="l" t="t" r="r" b="b"/>
            <a:pathLst>
              <a:path w="19002091" h="11013857">
                <a:moveTo>
                  <a:pt x="0" y="0"/>
                </a:moveTo>
                <a:lnTo>
                  <a:pt x="19002091" y="0"/>
                </a:lnTo>
                <a:lnTo>
                  <a:pt x="19002091" y="11013857"/>
                </a:lnTo>
                <a:lnTo>
                  <a:pt x="0" y="11013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2264612">
            <a:off x="-6148108" y="3623740"/>
            <a:ext cx="20381580" cy="6437182"/>
            <a:chOff x="0" y="0"/>
            <a:chExt cx="27175440" cy="85829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175461" cy="8582914"/>
            </a:xfrm>
            <a:custGeom>
              <a:avLst/>
              <a:gdLst/>
              <a:ahLst/>
              <a:cxnLst/>
              <a:rect l="l" t="t" r="r" b="b"/>
              <a:pathLst>
                <a:path w="27175461" h="8582914">
                  <a:moveTo>
                    <a:pt x="0" y="0"/>
                  </a:moveTo>
                  <a:lnTo>
                    <a:pt x="27175461" y="0"/>
                  </a:lnTo>
                  <a:lnTo>
                    <a:pt x="27175461" y="8582914"/>
                  </a:lnTo>
                  <a:lnTo>
                    <a:pt x="0" y="8582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87" b="-8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923858" y="-609185"/>
            <a:ext cx="18670189" cy="1260238"/>
            <a:chOff x="0" y="0"/>
            <a:chExt cx="24893585" cy="16803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93524" cy="1680337"/>
            </a:xfrm>
            <a:custGeom>
              <a:avLst/>
              <a:gdLst/>
              <a:ahLst/>
              <a:cxnLst/>
              <a:rect l="l" t="t" r="r" b="b"/>
              <a:pathLst>
                <a:path w="24893524" h="1680337">
                  <a:moveTo>
                    <a:pt x="0" y="0"/>
                  </a:moveTo>
                  <a:lnTo>
                    <a:pt x="24893524" y="0"/>
                  </a:lnTo>
                  <a:lnTo>
                    <a:pt x="24893524" y="1680337"/>
                  </a:lnTo>
                  <a:lnTo>
                    <a:pt x="0" y="1680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3" b="-12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840420">
            <a:off x="2428627" y="-2889484"/>
            <a:ext cx="18653813" cy="5359033"/>
            <a:chOff x="0" y="0"/>
            <a:chExt cx="24871751" cy="71453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871807" cy="7145401"/>
            </a:xfrm>
            <a:custGeom>
              <a:avLst/>
              <a:gdLst/>
              <a:ahLst/>
              <a:cxnLst/>
              <a:rect l="l" t="t" r="r" b="b"/>
              <a:pathLst>
                <a:path w="24871807" h="7145401">
                  <a:moveTo>
                    <a:pt x="0" y="0"/>
                  </a:moveTo>
                  <a:lnTo>
                    <a:pt x="24871807" y="0"/>
                  </a:lnTo>
                  <a:lnTo>
                    <a:pt x="24871807" y="7145401"/>
                  </a:lnTo>
                  <a:lnTo>
                    <a:pt x="0" y="7145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465" r="-346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22713" y="9563857"/>
            <a:ext cx="3359349" cy="519172"/>
          </a:xfrm>
          <a:custGeom>
            <a:avLst/>
            <a:gdLst/>
            <a:ahLst/>
            <a:cxnLst/>
            <a:rect l="l" t="t" r="r" b="b"/>
            <a:pathLst>
              <a:path w="3359349" h="519172">
                <a:moveTo>
                  <a:pt x="0" y="0"/>
                </a:moveTo>
                <a:lnTo>
                  <a:pt x="3359349" y="0"/>
                </a:lnTo>
                <a:lnTo>
                  <a:pt x="3359349" y="519172"/>
                </a:lnTo>
                <a:lnTo>
                  <a:pt x="0" y="519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241" b="-224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28481" y="142662"/>
            <a:ext cx="1600438" cy="1612163"/>
          </a:xfrm>
          <a:custGeom>
            <a:avLst/>
            <a:gdLst/>
            <a:ahLst/>
            <a:cxnLst/>
            <a:rect l="l" t="t" r="r" b="b"/>
            <a:pathLst>
              <a:path w="1600438" h="1612163">
                <a:moveTo>
                  <a:pt x="0" y="0"/>
                </a:moveTo>
                <a:lnTo>
                  <a:pt x="1600438" y="0"/>
                </a:lnTo>
                <a:lnTo>
                  <a:pt x="1600438" y="1612162"/>
                </a:lnTo>
                <a:lnTo>
                  <a:pt x="0" y="16121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5566330" y="9543161"/>
            <a:ext cx="2519393" cy="560565"/>
            <a:chOff x="0" y="0"/>
            <a:chExt cx="3359191" cy="7474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59150" cy="747395"/>
            </a:xfrm>
            <a:custGeom>
              <a:avLst/>
              <a:gdLst/>
              <a:ahLst/>
              <a:cxnLst/>
              <a:rect l="l" t="t" r="r" b="b"/>
              <a:pathLst>
                <a:path w="3359150" h="747395">
                  <a:moveTo>
                    <a:pt x="0" y="0"/>
                  </a:moveTo>
                  <a:lnTo>
                    <a:pt x="3359150" y="0"/>
                  </a:lnTo>
                  <a:lnTo>
                    <a:pt x="3359150" y="747395"/>
                  </a:lnTo>
                  <a:lnTo>
                    <a:pt x="0" y="747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79" r="-1" b="-183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3287233" y="3869408"/>
            <a:ext cx="5928970" cy="5521353"/>
          </a:xfrm>
          <a:custGeom>
            <a:avLst/>
            <a:gdLst/>
            <a:ahLst/>
            <a:cxnLst/>
            <a:rect l="l" t="t" r="r" b="b"/>
            <a:pathLst>
              <a:path w="5928970" h="5521353">
                <a:moveTo>
                  <a:pt x="0" y="0"/>
                </a:moveTo>
                <a:lnTo>
                  <a:pt x="5928970" y="0"/>
                </a:lnTo>
                <a:lnTo>
                  <a:pt x="5928970" y="5521353"/>
                </a:lnTo>
                <a:lnTo>
                  <a:pt x="0" y="55213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287233" y="345496"/>
            <a:ext cx="5928970" cy="3341062"/>
          </a:xfrm>
          <a:custGeom>
            <a:avLst/>
            <a:gdLst/>
            <a:ahLst/>
            <a:cxnLst/>
            <a:rect l="l" t="t" r="r" b="b"/>
            <a:pathLst>
              <a:path w="5928970" h="3341062">
                <a:moveTo>
                  <a:pt x="0" y="0"/>
                </a:moveTo>
                <a:lnTo>
                  <a:pt x="5928970" y="0"/>
                </a:lnTo>
                <a:lnTo>
                  <a:pt x="5928970" y="3341062"/>
                </a:lnTo>
                <a:lnTo>
                  <a:pt x="0" y="3341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9482247" y="345496"/>
            <a:ext cx="6084083" cy="5681802"/>
            <a:chOff x="0" y="0"/>
            <a:chExt cx="8112111" cy="757573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12111" cy="7575736"/>
            </a:xfrm>
            <a:custGeom>
              <a:avLst/>
              <a:gdLst/>
              <a:ahLst/>
              <a:cxnLst/>
              <a:rect l="l" t="t" r="r" b="b"/>
              <a:pathLst>
                <a:path w="8112111" h="7575736">
                  <a:moveTo>
                    <a:pt x="0" y="0"/>
                  </a:moveTo>
                  <a:lnTo>
                    <a:pt x="8112111" y="0"/>
                  </a:lnTo>
                  <a:lnTo>
                    <a:pt x="8112111" y="7575736"/>
                  </a:lnTo>
                  <a:lnTo>
                    <a:pt x="0" y="7575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5107" t="-32575" r="-58050" b="-190038"/>
              </a:stretch>
            </a:blipFill>
          </p:spPr>
        </p:sp>
        <p:grpSp>
          <p:nvGrpSpPr>
            <p:cNvPr id="19" name="Group 19"/>
            <p:cNvGrpSpPr/>
            <p:nvPr/>
          </p:nvGrpSpPr>
          <p:grpSpPr>
            <a:xfrm>
              <a:off x="2001732" y="1738777"/>
              <a:ext cx="4558622" cy="5120231"/>
              <a:chOff x="0" y="0"/>
              <a:chExt cx="682388" cy="76645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82388" cy="766456"/>
              </a:xfrm>
              <a:custGeom>
                <a:avLst/>
                <a:gdLst/>
                <a:ahLst/>
                <a:cxnLst/>
                <a:rect l="l" t="t" r="r" b="b"/>
                <a:pathLst>
                  <a:path w="682388" h="766456">
                    <a:moveTo>
                      <a:pt x="0" y="0"/>
                    </a:moveTo>
                    <a:lnTo>
                      <a:pt x="682388" y="0"/>
                    </a:lnTo>
                    <a:lnTo>
                      <a:pt x="682388" y="766456"/>
                    </a:lnTo>
                    <a:lnTo>
                      <a:pt x="0" y="766456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sq">
                <a:solidFill>
                  <a:srgbClr val="032AFB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682388" cy="8140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07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029710" y="1491716"/>
              <a:ext cx="1378406" cy="247061"/>
              <a:chOff x="0" y="0"/>
              <a:chExt cx="206336" cy="3698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06336" cy="36983"/>
              </a:xfrm>
              <a:custGeom>
                <a:avLst/>
                <a:gdLst/>
                <a:ahLst/>
                <a:cxnLst/>
                <a:rect l="l" t="t" r="r" b="b"/>
                <a:pathLst>
                  <a:path w="206336" h="36983">
                    <a:moveTo>
                      <a:pt x="0" y="0"/>
                    </a:moveTo>
                    <a:lnTo>
                      <a:pt x="206336" y="0"/>
                    </a:lnTo>
                    <a:lnTo>
                      <a:pt x="206336" y="36983"/>
                    </a:lnTo>
                    <a:lnTo>
                      <a:pt x="0" y="36983"/>
                    </a:lnTo>
                    <a:close/>
                  </a:path>
                </a:pathLst>
              </a:custGeom>
              <a:solidFill>
                <a:srgbClr val="032AFB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206336" cy="846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07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879873" y="1411075"/>
              <a:ext cx="1733131" cy="3653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01"/>
                </a:lnSpc>
              </a:pPr>
              <a:r>
                <a:rPr lang="en-US" sz="1400" b="1" dirty="0">
                  <a:solidFill>
                    <a:srgbClr val="FFFFFF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hole 0.82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9482247" y="6174776"/>
            <a:ext cx="6084083" cy="3201757"/>
          </a:xfrm>
          <a:custGeom>
            <a:avLst/>
            <a:gdLst/>
            <a:ahLst/>
            <a:cxnLst/>
            <a:rect l="l" t="t" r="r" b="b"/>
            <a:pathLst>
              <a:path w="6084083" h="3201757">
                <a:moveTo>
                  <a:pt x="0" y="0"/>
                </a:moveTo>
                <a:lnTo>
                  <a:pt x="6084083" y="0"/>
                </a:lnTo>
                <a:lnTo>
                  <a:pt x="6084083" y="3201757"/>
                </a:lnTo>
                <a:lnTo>
                  <a:pt x="0" y="320175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6583" b="-13924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9943" y="-366940"/>
            <a:ext cx="19002091" cy="11013857"/>
          </a:xfrm>
          <a:custGeom>
            <a:avLst/>
            <a:gdLst/>
            <a:ahLst/>
            <a:cxnLst/>
            <a:rect l="l" t="t" r="r" b="b"/>
            <a:pathLst>
              <a:path w="19002091" h="11013857">
                <a:moveTo>
                  <a:pt x="0" y="0"/>
                </a:moveTo>
                <a:lnTo>
                  <a:pt x="19002091" y="0"/>
                </a:lnTo>
                <a:lnTo>
                  <a:pt x="19002091" y="11013857"/>
                </a:lnTo>
                <a:lnTo>
                  <a:pt x="0" y="11013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2264612">
            <a:off x="-5845175" y="3640244"/>
            <a:ext cx="20381580" cy="6437182"/>
            <a:chOff x="0" y="0"/>
            <a:chExt cx="27175440" cy="85829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175461" cy="8582914"/>
            </a:xfrm>
            <a:custGeom>
              <a:avLst/>
              <a:gdLst/>
              <a:ahLst/>
              <a:cxnLst/>
              <a:rect l="l" t="t" r="r" b="b"/>
              <a:pathLst>
                <a:path w="27175461" h="8582914">
                  <a:moveTo>
                    <a:pt x="0" y="0"/>
                  </a:moveTo>
                  <a:lnTo>
                    <a:pt x="27175461" y="0"/>
                  </a:lnTo>
                  <a:lnTo>
                    <a:pt x="27175461" y="8582914"/>
                  </a:lnTo>
                  <a:lnTo>
                    <a:pt x="0" y="8582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87" b="-8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2923858" y="-609185"/>
            <a:ext cx="18670189" cy="1260238"/>
            <a:chOff x="0" y="0"/>
            <a:chExt cx="24893585" cy="16803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93524" cy="1680337"/>
            </a:xfrm>
            <a:custGeom>
              <a:avLst/>
              <a:gdLst/>
              <a:ahLst/>
              <a:cxnLst/>
              <a:rect l="l" t="t" r="r" b="b"/>
              <a:pathLst>
                <a:path w="24893524" h="1680337">
                  <a:moveTo>
                    <a:pt x="0" y="0"/>
                  </a:moveTo>
                  <a:lnTo>
                    <a:pt x="24893524" y="0"/>
                  </a:lnTo>
                  <a:lnTo>
                    <a:pt x="24893524" y="1680337"/>
                  </a:lnTo>
                  <a:lnTo>
                    <a:pt x="0" y="1680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3" b="-12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840420">
            <a:off x="2395414" y="-3288702"/>
            <a:ext cx="18653813" cy="5359033"/>
            <a:chOff x="0" y="0"/>
            <a:chExt cx="24871751" cy="71453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871807" cy="7145401"/>
            </a:xfrm>
            <a:custGeom>
              <a:avLst/>
              <a:gdLst/>
              <a:ahLst/>
              <a:cxnLst/>
              <a:rect l="l" t="t" r="r" b="b"/>
              <a:pathLst>
                <a:path w="24871807" h="7145401">
                  <a:moveTo>
                    <a:pt x="0" y="0"/>
                  </a:moveTo>
                  <a:lnTo>
                    <a:pt x="24871807" y="0"/>
                  </a:lnTo>
                  <a:lnTo>
                    <a:pt x="24871807" y="7145401"/>
                  </a:lnTo>
                  <a:lnTo>
                    <a:pt x="0" y="7145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465" r="-346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22713" y="9563857"/>
            <a:ext cx="3359349" cy="519172"/>
          </a:xfrm>
          <a:custGeom>
            <a:avLst/>
            <a:gdLst/>
            <a:ahLst/>
            <a:cxnLst/>
            <a:rect l="l" t="t" r="r" b="b"/>
            <a:pathLst>
              <a:path w="3359349" h="519172">
                <a:moveTo>
                  <a:pt x="0" y="0"/>
                </a:moveTo>
                <a:lnTo>
                  <a:pt x="3359349" y="0"/>
                </a:lnTo>
                <a:lnTo>
                  <a:pt x="3359349" y="519172"/>
                </a:lnTo>
                <a:lnTo>
                  <a:pt x="0" y="519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241" b="-224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28481" y="142662"/>
            <a:ext cx="1600438" cy="1612163"/>
          </a:xfrm>
          <a:custGeom>
            <a:avLst/>
            <a:gdLst/>
            <a:ahLst/>
            <a:cxnLst/>
            <a:rect l="l" t="t" r="r" b="b"/>
            <a:pathLst>
              <a:path w="1600438" h="1612163">
                <a:moveTo>
                  <a:pt x="0" y="0"/>
                </a:moveTo>
                <a:lnTo>
                  <a:pt x="1600438" y="0"/>
                </a:lnTo>
                <a:lnTo>
                  <a:pt x="1600438" y="1612162"/>
                </a:lnTo>
                <a:lnTo>
                  <a:pt x="0" y="16121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5566330" y="9543161"/>
            <a:ext cx="2519393" cy="560565"/>
            <a:chOff x="0" y="0"/>
            <a:chExt cx="3359191" cy="7474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59150" cy="747395"/>
            </a:xfrm>
            <a:custGeom>
              <a:avLst/>
              <a:gdLst/>
              <a:ahLst/>
              <a:cxnLst/>
              <a:rect l="l" t="t" r="r" b="b"/>
              <a:pathLst>
                <a:path w="3359150" h="747395">
                  <a:moveTo>
                    <a:pt x="0" y="0"/>
                  </a:moveTo>
                  <a:lnTo>
                    <a:pt x="3359150" y="0"/>
                  </a:lnTo>
                  <a:lnTo>
                    <a:pt x="3359150" y="747395"/>
                  </a:lnTo>
                  <a:lnTo>
                    <a:pt x="0" y="747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79" r="-1" b="-183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9832063" y="3732205"/>
            <a:ext cx="7427237" cy="4541835"/>
            <a:chOff x="0" y="0"/>
            <a:chExt cx="9902982" cy="6055781"/>
          </a:xfrm>
        </p:grpSpPr>
        <p:sp>
          <p:nvSpPr>
            <p:cNvPr id="19" name="Freeform 19"/>
            <p:cNvSpPr/>
            <p:nvPr/>
          </p:nvSpPr>
          <p:spPr>
            <a:xfrm>
              <a:off x="4951491" y="0"/>
              <a:ext cx="4951491" cy="6055781"/>
            </a:xfrm>
            <a:custGeom>
              <a:avLst/>
              <a:gdLst/>
              <a:ahLst/>
              <a:cxnLst/>
              <a:rect l="l" t="t" r="r" b="b"/>
              <a:pathLst>
                <a:path w="4951491" h="6055781">
                  <a:moveTo>
                    <a:pt x="0" y="0"/>
                  </a:moveTo>
                  <a:lnTo>
                    <a:pt x="4951491" y="0"/>
                  </a:lnTo>
                  <a:lnTo>
                    <a:pt x="4951491" y="6055781"/>
                  </a:lnTo>
                  <a:lnTo>
                    <a:pt x="0" y="6055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6645" r="-6645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4951491" cy="6055781"/>
            </a:xfrm>
            <a:custGeom>
              <a:avLst/>
              <a:gdLst/>
              <a:ahLst/>
              <a:cxnLst/>
              <a:rect l="l" t="t" r="r" b="b"/>
              <a:pathLst>
                <a:path w="4951491" h="6055781">
                  <a:moveTo>
                    <a:pt x="0" y="0"/>
                  </a:moveTo>
                  <a:lnTo>
                    <a:pt x="4951491" y="0"/>
                  </a:lnTo>
                  <a:lnTo>
                    <a:pt x="4951491" y="6055781"/>
                  </a:lnTo>
                  <a:lnTo>
                    <a:pt x="0" y="6055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821832" y="671527"/>
              <a:ext cx="716135" cy="302567"/>
            </a:xfrm>
            <a:custGeom>
              <a:avLst/>
              <a:gdLst/>
              <a:ahLst/>
              <a:cxnLst/>
              <a:rect l="l" t="t" r="r" b="b"/>
              <a:pathLst>
                <a:path w="716135" h="302567">
                  <a:moveTo>
                    <a:pt x="0" y="0"/>
                  </a:moveTo>
                  <a:lnTo>
                    <a:pt x="716135" y="0"/>
                  </a:lnTo>
                  <a:lnTo>
                    <a:pt x="716135" y="302567"/>
                  </a:lnTo>
                  <a:lnTo>
                    <a:pt x="0" y="302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537967" y="671527"/>
              <a:ext cx="716135" cy="302567"/>
            </a:xfrm>
            <a:custGeom>
              <a:avLst/>
              <a:gdLst/>
              <a:ahLst/>
              <a:cxnLst/>
              <a:rect l="l" t="t" r="r" b="b"/>
              <a:pathLst>
                <a:path w="716135" h="302567">
                  <a:moveTo>
                    <a:pt x="0" y="0"/>
                  </a:moveTo>
                  <a:lnTo>
                    <a:pt x="716135" y="0"/>
                  </a:lnTo>
                  <a:lnTo>
                    <a:pt x="716135" y="302567"/>
                  </a:lnTo>
                  <a:lnTo>
                    <a:pt x="0" y="302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465090" y="1367310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780556" y="1367310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096022" y="1367310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411488" y="1367310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7" y="0"/>
                  </a:lnTo>
                  <a:lnTo>
                    <a:pt x="315467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704635" y="1355070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5"/>
                  </a:lnTo>
                  <a:lnTo>
                    <a:pt x="0" y="133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2020101" y="1355070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5"/>
                  </a:lnTo>
                  <a:lnTo>
                    <a:pt x="0" y="133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335567" y="1355070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5"/>
                  </a:lnTo>
                  <a:lnTo>
                    <a:pt x="0" y="133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651033" y="1355070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5"/>
                  </a:lnTo>
                  <a:lnTo>
                    <a:pt x="0" y="133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2944359" y="1355070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5"/>
                  </a:lnTo>
                  <a:lnTo>
                    <a:pt x="0" y="133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3259825" y="1355070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5"/>
                  </a:lnTo>
                  <a:lnTo>
                    <a:pt x="0" y="133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3575291" y="1355070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5"/>
                  </a:lnTo>
                  <a:lnTo>
                    <a:pt x="0" y="133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3890757" y="1355070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7" y="0"/>
                  </a:lnTo>
                  <a:lnTo>
                    <a:pt x="315467" y="133285"/>
                  </a:lnTo>
                  <a:lnTo>
                    <a:pt x="0" y="133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733393" y="2419803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3048859" y="2419803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3364325" y="2419803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3679791" y="2419803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7" y="0"/>
                  </a:lnTo>
                  <a:lnTo>
                    <a:pt x="315467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3998483" y="2421952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7" y="0"/>
                  </a:lnTo>
                  <a:lnTo>
                    <a:pt x="315467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4315641" y="2419803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3417558" y="4047833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3733024" y="4047833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4051716" y="4049981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7" y="0"/>
                  </a:lnTo>
                  <a:lnTo>
                    <a:pt x="315467" y="133285"/>
                  </a:lnTo>
                  <a:lnTo>
                    <a:pt x="0" y="133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4368874" y="4047833"/>
              <a:ext cx="315466" cy="133284"/>
            </a:xfrm>
            <a:custGeom>
              <a:avLst/>
              <a:gdLst/>
              <a:ahLst/>
              <a:cxnLst/>
              <a:rect l="l" t="t" r="r" b="b"/>
              <a:pathLst>
                <a:path w="315466" h="133284">
                  <a:moveTo>
                    <a:pt x="0" y="0"/>
                  </a:moveTo>
                  <a:lnTo>
                    <a:pt x="315466" y="0"/>
                  </a:lnTo>
                  <a:lnTo>
                    <a:pt x="315466" y="133284"/>
                  </a:lnTo>
                  <a:lnTo>
                    <a:pt x="0" y="133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5" name="Group 45"/>
          <p:cNvGrpSpPr/>
          <p:nvPr/>
        </p:nvGrpSpPr>
        <p:grpSpPr>
          <a:xfrm>
            <a:off x="1802388" y="2205606"/>
            <a:ext cx="15023639" cy="1075817"/>
            <a:chOff x="0" y="0"/>
            <a:chExt cx="20031518" cy="143442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0031518" cy="1434423"/>
            </a:xfrm>
            <a:custGeom>
              <a:avLst/>
              <a:gdLst/>
              <a:ahLst/>
              <a:cxnLst/>
              <a:rect l="l" t="t" r="r" b="b"/>
              <a:pathLst>
                <a:path w="20031518" h="1434423">
                  <a:moveTo>
                    <a:pt x="0" y="0"/>
                  </a:moveTo>
                  <a:lnTo>
                    <a:pt x="20031518" y="0"/>
                  </a:lnTo>
                  <a:lnTo>
                    <a:pt x="20031518" y="1434423"/>
                  </a:lnTo>
                  <a:lnTo>
                    <a:pt x="0" y="14344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104775"/>
              <a:ext cx="20031518" cy="15391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932"/>
                </a:lnSpc>
              </a:pPr>
              <a:r>
                <a:rPr lang="en-US" sz="4950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Automatización de resultados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AB5AEF0B-DF15-0CB8-6C14-FAD631C8AAEE}"/>
              </a:ext>
            </a:extLst>
          </p:cNvPr>
          <p:cNvGrpSpPr/>
          <p:nvPr/>
        </p:nvGrpSpPr>
        <p:grpSpPr>
          <a:xfrm>
            <a:off x="1008331" y="3732205"/>
            <a:ext cx="8499180" cy="4541835"/>
            <a:chOff x="1008331" y="3732205"/>
            <a:chExt cx="8499180" cy="4541835"/>
          </a:xfrm>
        </p:grpSpPr>
        <p:grpSp>
          <p:nvGrpSpPr>
            <p:cNvPr id="15" name="Group 15"/>
            <p:cNvGrpSpPr/>
            <p:nvPr/>
          </p:nvGrpSpPr>
          <p:grpSpPr>
            <a:xfrm>
              <a:off x="1008331" y="3732205"/>
              <a:ext cx="8499180" cy="4541835"/>
              <a:chOff x="0" y="0"/>
              <a:chExt cx="11332240" cy="605578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1332240" cy="6055781"/>
              </a:xfrm>
              <a:custGeom>
                <a:avLst/>
                <a:gdLst/>
                <a:ahLst/>
                <a:cxnLst/>
                <a:rect l="l" t="t" r="r" b="b"/>
                <a:pathLst>
                  <a:path w="11332240" h="6055781">
                    <a:moveTo>
                      <a:pt x="0" y="0"/>
                    </a:moveTo>
                    <a:lnTo>
                      <a:pt x="11332240" y="0"/>
                    </a:lnTo>
                    <a:lnTo>
                      <a:pt x="11332240" y="6055781"/>
                    </a:lnTo>
                    <a:lnTo>
                      <a:pt x="0" y="605578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/>
                <a:stretch>
                  <a:fillRect r="-19750"/>
                </a:stretch>
              </a:blip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5666120" y="1217679"/>
                <a:ext cx="3961417" cy="44369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2830"/>
                  </a:lnSpc>
                </a:pPr>
                <a:r>
                  <a:rPr lang="en-US" sz="2021" b="1">
                    <a:solidFill>
                      <a:srgbClr val="FFFFFF"/>
                    </a:solidFill>
                    <a:latin typeface="DM Sans Bold"/>
                    <a:ea typeface="DM Sans Bold"/>
                    <a:cs typeface="DM Sans Bold"/>
                    <a:sym typeface="DM Sans Bold"/>
                  </a:rPr>
                  <a:t>Inspección subacuática</a:t>
                </a:r>
              </a:p>
            </p:txBody>
          </p:sp>
        </p:grp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18475ED3-CA7F-46AF-E4DA-59C6422CC49A}"/>
                </a:ext>
              </a:extLst>
            </p:cNvPr>
            <p:cNvSpPr/>
            <p:nvPr/>
          </p:nvSpPr>
          <p:spPr>
            <a:xfrm>
              <a:off x="2209800" y="5547057"/>
              <a:ext cx="1143000" cy="282243"/>
            </a:xfrm>
            <a:prstGeom prst="rect">
              <a:avLst/>
            </a:prstGeom>
            <a:solidFill>
              <a:srgbClr val="E8F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4D94656-C437-5C0F-8566-F6E1FE3A1C4B}"/>
              </a:ext>
            </a:extLst>
          </p:cNvPr>
          <p:cNvSpPr txBox="1"/>
          <p:nvPr/>
        </p:nvSpPr>
        <p:spPr>
          <a:xfrm>
            <a:off x="2569993" y="5559308"/>
            <a:ext cx="521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user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9943" y="-366940"/>
            <a:ext cx="19002091" cy="11013857"/>
          </a:xfrm>
          <a:custGeom>
            <a:avLst/>
            <a:gdLst/>
            <a:ahLst/>
            <a:cxnLst/>
            <a:rect l="l" t="t" r="r" b="b"/>
            <a:pathLst>
              <a:path w="19002091" h="11013857">
                <a:moveTo>
                  <a:pt x="0" y="0"/>
                </a:moveTo>
                <a:lnTo>
                  <a:pt x="19002091" y="0"/>
                </a:lnTo>
                <a:lnTo>
                  <a:pt x="19002091" y="11013857"/>
                </a:lnTo>
                <a:lnTo>
                  <a:pt x="0" y="110138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46790" y="5905500"/>
            <a:ext cx="20381580" cy="6437182"/>
            <a:chOff x="0" y="0"/>
            <a:chExt cx="27175440" cy="85829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175461" cy="8582914"/>
            </a:xfrm>
            <a:custGeom>
              <a:avLst/>
              <a:gdLst/>
              <a:ahLst/>
              <a:cxnLst/>
              <a:rect l="l" t="t" r="r" b="b"/>
              <a:pathLst>
                <a:path w="27175461" h="8582914">
                  <a:moveTo>
                    <a:pt x="0" y="0"/>
                  </a:moveTo>
                  <a:lnTo>
                    <a:pt x="27175461" y="0"/>
                  </a:lnTo>
                  <a:lnTo>
                    <a:pt x="27175461" y="8582914"/>
                  </a:lnTo>
                  <a:lnTo>
                    <a:pt x="0" y="8582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87" b="-8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559578">
            <a:off x="-527410" y="4238216"/>
            <a:ext cx="19466396" cy="6015059"/>
            <a:chOff x="0" y="0"/>
            <a:chExt cx="25955195" cy="80200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955244" cy="8020050"/>
            </a:xfrm>
            <a:custGeom>
              <a:avLst/>
              <a:gdLst/>
              <a:ahLst/>
              <a:cxnLst/>
              <a:rect l="l" t="t" r="r" b="b"/>
              <a:pathLst>
                <a:path w="25955244" h="8020050">
                  <a:moveTo>
                    <a:pt x="0" y="0"/>
                  </a:moveTo>
                  <a:lnTo>
                    <a:pt x="25955244" y="0"/>
                  </a:lnTo>
                  <a:lnTo>
                    <a:pt x="25955244" y="8020050"/>
                  </a:lnTo>
                  <a:lnTo>
                    <a:pt x="0" y="8020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178" r="-5177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886142" y="-285583"/>
            <a:ext cx="18670189" cy="1260238"/>
            <a:chOff x="0" y="0"/>
            <a:chExt cx="24893585" cy="16803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893524" cy="1680337"/>
            </a:xfrm>
            <a:custGeom>
              <a:avLst/>
              <a:gdLst/>
              <a:ahLst/>
              <a:cxnLst/>
              <a:rect l="l" t="t" r="r" b="b"/>
              <a:pathLst>
                <a:path w="24893524" h="1680337">
                  <a:moveTo>
                    <a:pt x="0" y="0"/>
                  </a:moveTo>
                  <a:lnTo>
                    <a:pt x="24893524" y="0"/>
                  </a:lnTo>
                  <a:lnTo>
                    <a:pt x="24893524" y="1680337"/>
                  </a:lnTo>
                  <a:lnTo>
                    <a:pt x="0" y="1680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23" b="-122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 rot="840420">
            <a:off x="-514915" y="-4083715"/>
            <a:ext cx="18653813" cy="5359033"/>
            <a:chOff x="0" y="0"/>
            <a:chExt cx="24871751" cy="71453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871807" cy="7145401"/>
            </a:xfrm>
            <a:custGeom>
              <a:avLst/>
              <a:gdLst/>
              <a:ahLst/>
              <a:cxnLst/>
              <a:rect l="l" t="t" r="r" b="b"/>
              <a:pathLst>
                <a:path w="24871807" h="7145401">
                  <a:moveTo>
                    <a:pt x="0" y="0"/>
                  </a:moveTo>
                  <a:lnTo>
                    <a:pt x="24871807" y="0"/>
                  </a:lnTo>
                  <a:lnTo>
                    <a:pt x="24871807" y="7145401"/>
                  </a:lnTo>
                  <a:lnTo>
                    <a:pt x="0" y="7145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465" r="-346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5566330" y="9543161"/>
            <a:ext cx="2519393" cy="560565"/>
            <a:chOff x="0" y="0"/>
            <a:chExt cx="3359191" cy="74742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59150" cy="747395"/>
            </a:xfrm>
            <a:custGeom>
              <a:avLst/>
              <a:gdLst/>
              <a:ahLst/>
              <a:cxnLst/>
              <a:rect l="l" t="t" r="r" b="b"/>
              <a:pathLst>
                <a:path w="3359150" h="747395">
                  <a:moveTo>
                    <a:pt x="0" y="0"/>
                  </a:moveTo>
                  <a:lnTo>
                    <a:pt x="3359150" y="0"/>
                  </a:lnTo>
                  <a:lnTo>
                    <a:pt x="3359150" y="747395"/>
                  </a:lnTo>
                  <a:lnTo>
                    <a:pt x="0" y="747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79" r="-1" b="-183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228481" y="142662"/>
            <a:ext cx="1600438" cy="1612163"/>
          </a:xfrm>
          <a:custGeom>
            <a:avLst/>
            <a:gdLst/>
            <a:ahLst/>
            <a:cxnLst/>
            <a:rect l="l" t="t" r="r" b="b"/>
            <a:pathLst>
              <a:path w="1600438" h="1612163">
                <a:moveTo>
                  <a:pt x="0" y="0"/>
                </a:moveTo>
                <a:lnTo>
                  <a:pt x="1600438" y="0"/>
                </a:lnTo>
                <a:lnTo>
                  <a:pt x="1600438" y="1612162"/>
                </a:lnTo>
                <a:lnTo>
                  <a:pt x="0" y="16121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2713" y="9563857"/>
            <a:ext cx="3359349" cy="519172"/>
          </a:xfrm>
          <a:custGeom>
            <a:avLst/>
            <a:gdLst/>
            <a:ahLst/>
            <a:cxnLst/>
            <a:rect l="l" t="t" r="r" b="b"/>
            <a:pathLst>
              <a:path w="3359349" h="519172">
                <a:moveTo>
                  <a:pt x="0" y="0"/>
                </a:moveTo>
                <a:lnTo>
                  <a:pt x="3359349" y="0"/>
                </a:lnTo>
                <a:lnTo>
                  <a:pt x="3359349" y="519172"/>
                </a:lnTo>
                <a:lnTo>
                  <a:pt x="0" y="5191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2241" b="-2241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228481" y="1537776"/>
            <a:ext cx="7190837" cy="7190837"/>
            <a:chOff x="0" y="0"/>
            <a:chExt cx="10193945" cy="1019394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193909" cy="10193909"/>
            </a:xfrm>
            <a:custGeom>
              <a:avLst/>
              <a:gdLst/>
              <a:ahLst/>
              <a:cxnLst/>
              <a:rect l="l" t="t" r="r" b="b"/>
              <a:pathLst>
                <a:path w="10193909" h="10193909">
                  <a:moveTo>
                    <a:pt x="5097018" y="0"/>
                  </a:moveTo>
                  <a:cubicBezTo>
                    <a:pt x="2281936" y="0"/>
                    <a:pt x="0" y="2281936"/>
                    <a:pt x="0" y="5097018"/>
                  </a:cubicBezTo>
                  <a:cubicBezTo>
                    <a:pt x="0" y="7912100"/>
                    <a:pt x="2281936" y="10193909"/>
                    <a:pt x="5097018" y="10193909"/>
                  </a:cubicBezTo>
                  <a:cubicBezTo>
                    <a:pt x="7912100" y="10193909"/>
                    <a:pt x="10193909" y="7911973"/>
                    <a:pt x="10193909" y="5097018"/>
                  </a:cubicBezTo>
                  <a:cubicBezTo>
                    <a:pt x="10193909" y="2282063"/>
                    <a:pt x="7911973" y="0"/>
                    <a:pt x="5097018" y="0"/>
                  </a:cubicBezTo>
                  <a:close/>
                </a:path>
              </a:pathLst>
            </a:custGeom>
            <a:blipFill>
              <a:blip r:embed="rId13"/>
              <a:stretch>
                <a:fillRect l="-38888" r="-38888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8667726" y="1899343"/>
            <a:ext cx="9417997" cy="7427392"/>
            <a:chOff x="0" y="0"/>
            <a:chExt cx="12557329" cy="990318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557329" cy="9903189"/>
            </a:xfrm>
            <a:custGeom>
              <a:avLst/>
              <a:gdLst/>
              <a:ahLst/>
              <a:cxnLst/>
              <a:rect l="l" t="t" r="r" b="b"/>
              <a:pathLst>
                <a:path w="12557329" h="9903189">
                  <a:moveTo>
                    <a:pt x="0" y="0"/>
                  </a:moveTo>
                  <a:lnTo>
                    <a:pt x="12557329" y="0"/>
                  </a:lnTo>
                  <a:lnTo>
                    <a:pt x="12557329" y="9903189"/>
                  </a:lnTo>
                  <a:lnTo>
                    <a:pt x="0" y="99031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12557329" cy="996986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922"/>
                </a:lnSpc>
              </a:pPr>
              <a:r>
                <a:rPr lang="en-US" sz="3516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Hasta el 5% del PIB mundial se pierde por corrosión en entornos marinos.</a:t>
              </a:r>
            </a:p>
            <a:p>
              <a:pPr algn="l">
                <a:lnSpc>
                  <a:spcPts val="4922"/>
                </a:lnSpc>
              </a:pPr>
              <a:endParaRPr lang="en-US" sz="351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  <a:p>
              <a:pPr algn="l">
                <a:lnSpc>
                  <a:spcPts val="4922"/>
                </a:lnSpc>
              </a:pPr>
              <a:r>
                <a:rPr lang="en-US" sz="3516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El biofouling puede aumentar el consumo de combustible hasta en un 40%.</a:t>
              </a:r>
            </a:p>
            <a:p>
              <a:pPr algn="l">
                <a:lnSpc>
                  <a:spcPts val="4922"/>
                </a:lnSpc>
              </a:pPr>
              <a:endParaRPr lang="en-US" sz="351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  <a:p>
              <a:pPr algn="l">
                <a:lnSpc>
                  <a:spcPts val="4922"/>
                </a:lnSpc>
              </a:pPr>
              <a:r>
                <a:rPr lang="en-US" sz="3516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Se necesitan 90.000 millones de euros en 5 años para evitar deterioro y riesgos ambientales.</a:t>
              </a:r>
            </a:p>
            <a:p>
              <a:pPr algn="l">
                <a:lnSpc>
                  <a:spcPts val="4922"/>
                </a:lnSpc>
              </a:pPr>
              <a:endParaRPr lang="en-US" sz="351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7701299" y="2358416"/>
            <a:ext cx="684445" cy="684445"/>
          </a:xfrm>
          <a:custGeom>
            <a:avLst/>
            <a:gdLst/>
            <a:ahLst/>
            <a:cxnLst/>
            <a:rect l="l" t="t" r="r" b="b"/>
            <a:pathLst>
              <a:path w="684445" h="684445">
                <a:moveTo>
                  <a:pt x="0" y="0"/>
                </a:moveTo>
                <a:lnTo>
                  <a:pt x="684446" y="0"/>
                </a:lnTo>
                <a:lnTo>
                  <a:pt x="684446" y="684445"/>
                </a:lnTo>
                <a:lnTo>
                  <a:pt x="0" y="6844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701299" y="4385541"/>
            <a:ext cx="747653" cy="747653"/>
          </a:xfrm>
          <a:custGeom>
            <a:avLst/>
            <a:gdLst/>
            <a:ahLst/>
            <a:cxnLst/>
            <a:rect l="l" t="t" r="r" b="b"/>
            <a:pathLst>
              <a:path w="747653" h="747653">
                <a:moveTo>
                  <a:pt x="0" y="0"/>
                </a:moveTo>
                <a:lnTo>
                  <a:pt x="747653" y="0"/>
                </a:lnTo>
                <a:lnTo>
                  <a:pt x="747653" y="747653"/>
                </a:lnTo>
                <a:lnTo>
                  <a:pt x="0" y="7476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813705" y="6841364"/>
            <a:ext cx="635247" cy="808764"/>
          </a:xfrm>
          <a:custGeom>
            <a:avLst/>
            <a:gdLst/>
            <a:ahLst/>
            <a:cxnLst/>
            <a:rect l="l" t="t" r="r" b="b"/>
            <a:pathLst>
              <a:path w="635247" h="808764">
                <a:moveTo>
                  <a:pt x="0" y="0"/>
                </a:moveTo>
                <a:lnTo>
                  <a:pt x="635247" y="0"/>
                </a:lnTo>
                <a:lnTo>
                  <a:pt x="635247" y="808764"/>
                </a:lnTo>
                <a:lnTo>
                  <a:pt x="0" y="8087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67518A573D2ED4B970A83A5D314026F" ma:contentTypeVersion="16" ma:contentTypeDescription="Crear nuevo documento." ma:contentTypeScope="" ma:versionID="9cb13282509c79bdb1458b96078e35a3">
  <xsd:schema xmlns:xsd="http://www.w3.org/2001/XMLSchema" xmlns:xs="http://www.w3.org/2001/XMLSchema" xmlns:p="http://schemas.microsoft.com/office/2006/metadata/properties" xmlns:ns2="f8d2ff06-ebee-4e02-a254-a76f247988c6" xmlns:ns3="08f43fec-33bd-4c90-9700-c86c457b4473" targetNamespace="http://schemas.microsoft.com/office/2006/metadata/properties" ma:root="true" ma:fieldsID="7599ef435a1f9281d33b3a758b45f694" ns2:_="" ns3:_="">
    <xsd:import namespace="f8d2ff06-ebee-4e02-a254-a76f247988c6"/>
    <xsd:import namespace="08f43fec-33bd-4c90-9700-c86c457b44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d2ff06-ebee-4e02-a254-a76f247988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2f3a5d79-882a-449d-abf6-1704760e3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f43fec-33bd-4c90-9700-c86c457b447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30044d9-a38e-4b0a-809e-8fa42648ae33}" ma:internalName="TaxCatchAll" ma:showField="CatchAllData" ma:web="08f43fec-33bd-4c90-9700-c86c457b44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d2ff06-ebee-4e02-a254-a76f247988c6">
      <Terms xmlns="http://schemas.microsoft.com/office/infopath/2007/PartnerControls"/>
    </lcf76f155ced4ddcb4097134ff3c332f>
    <TaxCatchAll xmlns="08f43fec-33bd-4c90-9700-c86c457b4473" xsi:nil="true"/>
  </documentManagement>
</p:properties>
</file>

<file path=customXml/itemProps1.xml><?xml version="1.0" encoding="utf-8"?>
<ds:datastoreItem xmlns:ds="http://schemas.openxmlformats.org/officeDocument/2006/customXml" ds:itemID="{249705DD-4808-4807-B482-A7EFB9A05580}"/>
</file>

<file path=customXml/itemProps2.xml><?xml version="1.0" encoding="utf-8"?>
<ds:datastoreItem xmlns:ds="http://schemas.openxmlformats.org/officeDocument/2006/customXml" ds:itemID="{1B11A59C-A358-436E-844B-B23066656873}"/>
</file>

<file path=customXml/itemProps3.xml><?xml version="1.0" encoding="utf-8"?>
<ds:datastoreItem xmlns:ds="http://schemas.openxmlformats.org/officeDocument/2006/customXml" ds:itemID="{C30C8D93-6F35-4D01-9942-7FD3D8DBC1F2}"/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180</Words>
  <Application>Microsoft Macintosh PowerPoint</Application>
  <PresentationFormat>Personalizado</PresentationFormat>
  <Paragraphs>32</Paragraphs>
  <Slides>12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3" baseType="lpstr">
      <vt:lpstr>Calibri (MS) Italics</vt:lpstr>
      <vt:lpstr>Aptos</vt:lpstr>
      <vt:lpstr>Arial</vt:lpstr>
      <vt:lpstr>Calibri (MS)</vt:lpstr>
      <vt:lpstr>Garet</vt:lpstr>
      <vt:lpstr>DM Sans Bold</vt:lpstr>
      <vt:lpstr>Calibri</vt:lpstr>
      <vt:lpstr>Garet Bold</vt:lpstr>
      <vt:lpstr>Sui Generis Light</vt:lpstr>
      <vt:lpstr>DejaVu Serif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Bluedots_Presentation_PPT.pptx</dc:title>
  <cp:lastModifiedBy>DAVID PINTO FERNANDEZ</cp:lastModifiedBy>
  <cp:revision>4</cp:revision>
  <dcterms:created xsi:type="dcterms:W3CDTF">2006-08-16T00:00:00Z</dcterms:created>
  <dcterms:modified xsi:type="dcterms:W3CDTF">2025-05-21T07:31:37Z</dcterms:modified>
  <dc:identifier>DAGnbeo0wjM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0x010100A67518A573D2ED4B970A83A5D314026F</vt:lpwstr>
  </property>
</Properties>
</file>