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g"/>
  <Default Extension="mov" ContentType="application/movie"/>
  <Default Extension="pdf" ContentType="application/pdf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152400" marR="0" indent="-15240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Pct val="100000"/>
      <a:buFontTx/>
      <a:buAutoNum type="arabicPeriod" startAt="1"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FFF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ommentAuthors" Target="commentAuthors.xml"/><Relationship Id="rId21" Type="http://schemas.openxmlformats.org/officeDocument/2006/relationships/customXml" Target="../customXml/item1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customXml" Target="../customXml/item3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ustomXml" Target="../customXml/item2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hape 26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niveau 1…"/>
          <p:cNvSpPr txBox="1"/>
          <p:nvPr>
            <p:ph type="body" sz="quarter" idx="1" hasCustomPrompt="1"/>
          </p:nvPr>
        </p:nvSpPr>
        <p:spPr>
          <a:xfrm>
            <a:off x="1201340" y="11847162"/>
            <a:ext cx="21971005" cy="636983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228600" indent="-2286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z="3600">
                <a:solidFill>
                  <a:srgbClr val="FFFFFF"/>
                </a:solidFill>
              </a:defRPr>
            </a:lvl1pPr>
            <a:lvl2pPr marL="1066800" indent="-4572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3600">
                <a:solidFill>
                  <a:srgbClr val="FFFFFF"/>
                </a:solidFill>
              </a:defRPr>
            </a:lvl2pPr>
            <a:lvl3pPr marL="1676400" indent="-4572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3600">
                <a:solidFill>
                  <a:srgbClr val="FFFFFF"/>
                </a:solidFill>
              </a:defRPr>
            </a:lvl3pPr>
            <a:lvl4pPr marL="2286000" indent="-4572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3600">
                <a:solidFill>
                  <a:srgbClr val="FFFFFF"/>
                </a:solidFill>
              </a:defRPr>
            </a:lvl4pPr>
            <a:lvl5pPr marL="2895600" indent="-4572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3600">
                <a:solidFill>
                  <a:srgbClr val="FFFFFF"/>
                </a:solidFill>
              </a:defRPr>
            </a:lvl5pPr>
          </a:lstStyle>
          <a:p>
            <a:pPr/>
            <a:r>
              <a:t>Auteur et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Titre de la présentation"/>
          <p:cNvSpPr txBox="1"/>
          <p:nvPr>
            <p:ph type="title" hasCustomPrompt="1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</p:spPr>
        <p:txBody>
          <a:bodyPr lIns="50800" tIns="50800" rIns="50800" bIns="50800" anchor="b"/>
          <a:lstStyle>
            <a:lvl1pPr marL="736600" indent="-736600" defTabSz="2438337">
              <a:lnSpc>
                <a:spcPct val="80000"/>
              </a:lnSpc>
              <a:buClr>
                <a:srgbClr val="FFFFFF"/>
              </a:buClr>
              <a:buSzPct val="100000"/>
              <a:buAutoNum type="arabicPeriod" startAt="1"/>
              <a:defRPr spc="-232" sz="1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13" name="Texte niveau 1…"/>
          <p:cNvSpPr txBox="1"/>
          <p:nvPr>
            <p:ph type="body" sz="quarter" idx="21" hasCustomPrompt="1"/>
          </p:nvPr>
        </p:nvSpPr>
        <p:spPr>
          <a:xfrm>
            <a:off x="1201342" y="72104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349250" indent="-34925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z="5500">
                <a:solidFill>
                  <a:schemeClr val="accent1"/>
                </a:solidFill>
              </a:defRPr>
            </a:lvl1pPr>
          </a:lstStyle>
          <a:p>
            <a:pPr/>
            <a:r>
              <a:t>Sous-titre de la présentation</a:t>
            </a: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e niveau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736600" indent="-736600" algn="ctr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spc="-232" sz="116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spc="-232" sz="116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spc="-232" sz="116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spc="-232" sz="116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spc="-232" sz="116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Déclaration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e niveau 1…"/>
          <p:cNvSpPr txBox="1"/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1587500" indent="-1587500" algn="ctr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pc="-250" sz="25000">
                <a:solidFill>
                  <a:srgbClr val="004D80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b="1" spc="-250" sz="25000">
                <a:solidFill>
                  <a:srgbClr val="004D80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b="1" spc="-250" sz="25000">
                <a:solidFill>
                  <a:srgbClr val="004D80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b="1" spc="-250" sz="25000">
                <a:solidFill>
                  <a:srgbClr val="004D80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b="1" spc="-250" sz="25000">
                <a:solidFill>
                  <a:srgbClr val="004D80"/>
                </a:solidFill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Données clés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349250" indent="-349250" algn="ctr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z="5500"/>
            </a:lvl1pPr>
          </a:lstStyle>
          <a:p>
            <a:pPr/>
            <a:r>
              <a:t>Données clés</a:t>
            </a:r>
          </a:p>
        </p:txBody>
      </p:sp>
      <p:sp>
        <p:nvSpPr>
          <p:cNvPr id="10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e niveau 1…"/>
          <p:cNvSpPr txBox="1"/>
          <p:nvPr>
            <p:ph type="body" sz="quarter" idx="1" hasCustomPrompt="1"/>
          </p:nvPr>
        </p:nvSpPr>
        <p:spPr>
          <a:xfrm>
            <a:off x="2480822" y="10675453"/>
            <a:ext cx="20149257" cy="636983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228600" indent="-2286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z="3600"/>
            </a:lvl1pPr>
            <a:lvl2pPr marL="1066800" indent="-4572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3600"/>
            </a:lvl2pPr>
            <a:lvl3pPr marL="1676400" indent="-4572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3600"/>
            </a:lvl3pPr>
            <a:lvl4pPr marL="2286000" indent="-4572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3600"/>
            </a:lvl4pPr>
            <a:lvl5pPr marL="2895600" indent="-4572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Texte niveau 1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4"/>
          </a:xfrm>
          <a:prstGeom prst="rect">
            <a:avLst/>
          </a:prstGeom>
        </p:spPr>
        <p:txBody>
          <a:bodyPr numCol="1" spcCol="38100"/>
          <a:lstStyle>
            <a:lvl1pPr marL="708773" indent="-539750" algn="l"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spc="-200" sz="85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« Citation notable »</a:t>
            </a:r>
          </a:p>
        </p:txBody>
      </p:sp>
      <p:sp>
        <p:nvSpPr>
          <p:cNvPr id="11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617931575_1991x1322.jpg"/>
          <p:cNvSpPr/>
          <p:nvPr>
            <p:ph type="pic" sz="quarter" idx="21"/>
          </p:nvPr>
        </p:nvSpPr>
        <p:spPr>
          <a:xfrm>
            <a:off x="15436504" y="1270000"/>
            <a:ext cx="8167170" cy="54229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740627569_2880x1920.jpg"/>
          <p:cNvSpPr/>
          <p:nvPr>
            <p:ph type="pic" sz="quarter" idx="22"/>
          </p:nvPr>
        </p:nvSpPr>
        <p:spPr>
          <a:xfrm>
            <a:off x="15461772" y="7085972"/>
            <a:ext cx="8148418" cy="543228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996267730_2880x1920.jpg"/>
          <p:cNvSpPr/>
          <p:nvPr>
            <p:ph type="pic" idx="23"/>
          </p:nvPr>
        </p:nvSpPr>
        <p:spPr>
          <a:xfrm>
            <a:off x="-124636" y="1270000"/>
            <a:ext cx="16859221" cy="1123948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996267730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ak 8"/>
          <p:cNvSpPr/>
          <p:nvPr/>
        </p:nvSpPr>
        <p:spPr>
          <a:xfrm>
            <a:off x="977900" y="479997"/>
            <a:ext cx="22449369" cy="3"/>
          </a:xfrm>
          <a:prstGeom prst="line">
            <a:avLst/>
          </a:prstGeom>
          <a:ln w="12700">
            <a:solidFill>
              <a:srgbClr val="00A64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51" name="Bildobjekt 11" descr="Bildobjekt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38487" y="12921242"/>
            <a:ext cx="1200003" cy="349547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Rak 15"/>
          <p:cNvSpPr/>
          <p:nvPr/>
        </p:nvSpPr>
        <p:spPr>
          <a:xfrm>
            <a:off x="977900" y="12747394"/>
            <a:ext cx="22449369" cy="3"/>
          </a:xfrm>
          <a:prstGeom prst="line">
            <a:avLst/>
          </a:prstGeom>
          <a:ln w="12700">
            <a:solidFill>
              <a:srgbClr val="00A64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3" name="Rak 9"/>
          <p:cNvSpPr/>
          <p:nvPr/>
        </p:nvSpPr>
        <p:spPr>
          <a:xfrm>
            <a:off x="-966158" y="12173232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4" name="Rak 17"/>
          <p:cNvSpPr/>
          <p:nvPr/>
        </p:nvSpPr>
        <p:spPr>
          <a:xfrm>
            <a:off x="-966158" y="3192939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5" name="Rak 18"/>
          <p:cNvSpPr/>
          <p:nvPr/>
        </p:nvSpPr>
        <p:spPr>
          <a:xfrm>
            <a:off x="24673385" y="12173232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6" name="Rak 19"/>
          <p:cNvSpPr/>
          <p:nvPr/>
        </p:nvSpPr>
        <p:spPr>
          <a:xfrm>
            <a:off x="24673385" y="3192939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7" name="textruta 10"/>
          <p:cNvSpPr txBox="1"/>
          <p:nvPr/>
        </p:nvSpPr>
        <p:spPr>
          <a:xfrm>
            <a:off x="-3103485" y="2668416"/>
            <a:ext cx="2745297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ovan denna linje</a:t>
            </a:r>
          </a:p>
        </p:txBody>
      </p:sp>
      <p:sp>
        <p:nvSpPr>
          <p:cNvPr id="158" name="textruta 23"/>
          <p:cNvSpPr txBox="1"/>
          <p:nvPr/>
        </p:nvSpPr>
        <p:spPr>
          <a:xfrm>
            <a:off x="-3197531" y="11664881"/>
            <a:ext cx="283425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under denna linje</a:t>
            </a:r>
          </a:p>
        </p:txBody>
      </p:sp>
      <p:sp>
        <p:nvSpPr>
          <p:cNvPr id="159" name="textruta 24"/>
          <p:cNvSpPr txBox="1"/>
          <p:nvPr/>
        </p:nvSpPr>
        <p:spPr>
          <a:xfrm>
            <a:off x="24673385" y="2668416"/>
            <a:ext cx="2745297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ovan denna linje</a:t>
            </a:r>
          </a:p>
        </p:txBody>
      </p:sp>
      <p:sp>
        <p:nvSpPr>
          <p:cNvPr id="160" name="textruta 25"/>
          <p:cNvSpPr txBox="1"/>
          <p:nvPr/>
        </p:nvSpPr>
        <p:spPr>
          <a:xfrm>
            <a:off x="24579341" y="11664881"/>
            <a:ext cx="283425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under denna linje</a:t>
            </a:r>
          </a:p>
        </p:txBody>
      </p:sp>
      <p:grpSp>
        <p:nvGrpSpPr>
          <p:cNvPr id="163" name="textruta 16"/>
          <p:cNvGrpSpPr/>
          <p:nvPr/>
        </p:nvGrpSpPr>
        <p:grpSpPr>
          <a:xfrm>
            <a:off x="-4600759" y="5237166"/>
            <a:ext cx="4336920" cy="1226893"/>
            <a:chOff x="-1" y="0"/>
            <a:chExt cx="4336919" cy="1226891"/>
          </a:xfrm>
        </p:grpSpPr>
        <p:sp>
          <p:nvSpPr>
            <p:cNvPr id="161" name="Rectangle"/>
            <p:cNvSpPr/>
            <p:nvPr/>
          </p:nvSpPr>
          <p:spPr>
            <a:xfrm>
              <a:off x="-2" y="-1"/>
              <a:ext cx="4336920" cy="1226892"/>
            </a:xfrm>
            <a:prstGeom prst="rect">
              <a:avLst/>
            </a:prstGeom>
            <a:solidFill>
              <a:srgbClr val="00AA4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04800" indent="-304800" algn="r" defTabSz="2438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" name="Utskriftsvänlig version:…"/>
            <p:cNvSpPr txBox="1"/>
            <p:nvPr/>
          </p:nvSpPr>
          <p:spPr>
            <a:xfrm>
              <a:off x="676201" y="217133"/>
              <a:ext cx="3468714" cy="792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marL="0" indent="0" algn="r" defTabSz="2438400">
                <a:buSzTx/>
                <a:buNone/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Utskriftsvänlig version:</a:t>
              </a:r>
            </a:p>
            <a:p>
              <a:pPr marL="0" indent="0" algn="r" defTabSz="2438400">
                <a:buSzTx/>
                <a:buNone/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När presentationen ska skrivas ut </a:t>
              </a:r>
              <a:br/>
              <a:r>
                <a:t>använd de vita sidorna.</a:t>
              </a:r>
            </a:p>
          </p:txBody>
        </p:sp>
      </p:grpSp>
      <p:sp>
        <p:nvSpPr>
          <p:cNvPr id="164" name="Texte niveau 1…"/>
          <p:cNvSpPr txBox="1"/>
          <p:nvPr>
            <p:ph type="body" idx="1"/>
          </p:nvPr>
        </p:nvSpPr>
        <p:spPr>
          <a:xfrm>
            <a:off x="8644466" y="3023997"/>
            <a:ext cx="14795505" cy="9228671"/>
          </a:xfrm>
          <a:prstGeom prst="rect">
            <a:avLst/>
          </a:prstGeom>
        </p:spPr>
        <p:txBody>
          <a:bodyPr lIns="0" tIns="0" rIns="0" bIns="0" numCol="1" spcCol="38100"/>
          <a:lstStyle>
            <a:lvl1pPr marL="881742" indent="-881742" algn="l" defTabSz="1202264">
              <a:lnSpc>
                <a:spcPct val="130000"/>
              </a:lnSpc>
              <a:spcBef>
                <a:spcPts val="3200"/>
              </a:spcBef>
              <a:buClr>
                <a:srgbClr val="00AA46"/>
              </a:buClr>
              <a:buSzPct val="100000"/>
              <a:buAutoNum type="arabicPeriod" startAt="1"/>
              <a:tabLst>
                <a:tab pos="736600" algn="l"/>
                <a:tab pos="14554200" algn="r"/>
                <a:tab pos="147574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1028700" indent="-1028700" algn="l" defTabSz="1202264">
              <a:lnSpc>
                <a:spcPct val="130000"/>
              </a:lnSpc>
              <a:spcBef>
                <a:spcPts val="3200"/>
              </a:spcBef>
              <a:buClr>
                <a:srgbClr val="00AA46"/>
              </a:buClr>
              <a:buSzPct val="100000"/>
              <a:buAutoNum type="arabicPeriod" startAt="1"/>
              <a:tabLst>
                <a:tab pos="736600" algn="l"/>
                <a:tab pos="14554200" algn="r"/>
                <a:tab pos="147574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lvl2pPr>
            <a:lvl3pPr marL="1234438" indent="-1234438" algn="l" defTabSz="1202264">
              <a:lnSpc>
                <a:spcPct val="130000"/>
              </a:lnSpc>
              <a:spcBef>
                <a:spcPts val="3200"/>
              </a:spcBef>
              <a:buClr>
                <a:srgbClr val="00AA46"/>
              </a:buClr>
              <a:buSzPct val="100000"/>
              <a:buAutoNum type="arabicPeriod" startAt="1"/>
              <a:tabLst>
                <a:tab pos="736600" algn="l"/>
                <a:tab pos="14554200" algn="r"/>
                <a:tab pos="147574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lvl3pPr>
            <a:lvl4pPr marL="1543050" indent="-1543050" algn="l" defTabSz="1202264">
              <a:lnSpc>
                <a:spcPct val="130000"/>
              </a:lnSpc>
              <a:spcBef>
                <a:spcPts val="3200"/>
              </a:spcBef>
              <a:buClr>
                <a:srgbClr val="00AA46"/>
              </a:buClr>
              <a:buSzPct val="100000"/>
              <a:buAutoNum type="arabicPeriod" startAt="1"/>
              <a:tabLst>
                <a:tab pos="736600" algn="l"/>
                <a:tab pos="14554200" algn="r"/>
                <a:tab pos="147574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lvl4pPr>
            <a:lvl5pPr marL="1543050" indent="-1543050" algn="l" defTabSz="1202264">
              <a:lnSpc>
                <a:spcPct val="130000"/>
              </a:lnSpc>
              <a:spcBef>
                <a:spcPts val="3200"/>
              </a:spcBef>
              <a:buClr>
                <a:srgbClr val="00AA46"/>
              </a:buClr>
              <a:buSzPct val="100000"/>
              <a:buAutoNum type="arabicPeriod" startAt="1"/>
              <a:tabLst>
                <a:tab pos="736600" algn="l"/>
                <a:tab pos="14554200" algn="r"/>
                <a:tab pos="147574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5" name="Innehåll"/>
          <p:cNvSpPr txBox="1"/>
          <p:nvPr>
            <p:ph type="title" hasCustomPrompt="1"/>
          </p:nvPr>
        </p:nvSpPr>
        <p:spPr>
          <a:xfrm>
            <a:off x="975351" y="719479"/>
            <a:ext cx="22451914" cy="1356087"/>
          </a:xfrm>
          <a:prstGeom prst="rect">
            <a:avLst/>
          </a:prstGeom>
        </p:spPr>
        <p:txBody>
          <a:bodyPr/>
          <a:lstStyle/>
          <a:p>
            <a:pPr/>
            <a:r>
              <a:t>Innehåll</a:t>
            </a:r>
          </a:p>
        </p:txBody>
      </p:sp>
      <p:sp>
        <p:nvSpPr>
          <p:cNvPr id="166" name="Numéro de diapositive"/>
          <p:cNvSpPr txBox="1"/>
          <p:nvPr>
            <p:ph type="sldNum" sz="quarter" idx="2"/>
          </p:nvPr>
        </p:nvSpPr>
        <p:spPr>
          <a:xfrm>
            <a:off x="710989" y="12844882"/>
            <a:ext cx="539062" cy="527628"/>
          </a:xfrm>
          <a:prstGeom prst="rect">
            <a:avLst/>
          </a:prstGeom>
        </p:spPr>
        <p:txBody>
          <a:bodyPr lIns="121917" tIns="121917" rIns="121917" bIns="121917" anchor="ctr"/>
          <a:lstStyle>
            <a:lvl1pPr marL="0" indent="0" algn="l" defTabSz="2438400">
              <a:buClrTx/>
              <a:buSzTx/>
              <a:buNone/>
              <a:defRPr sz="2000">
                <a:solidFill>
                  <a:srgbClr val="00AA4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apitel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ak 6"/>
          <p:cNvSpPr/>
          <p:nvPr/>
        </p:nvSpPr>
        <p:spPr>
          <a:xfrm>
            <a:off x="977900" y="479997"/>
            <a:ext cx="22449369" cy="3"/>
          </a:xfrm>
          <a:prstGeom prst="line">
            <a:avLst/>
          </a:prstGeom>
          <a:ln w="12700">
            <a:solidFill>
              <a:srgbClr val="00AA46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4" name="Rak 8"/>
          <p:cNvSpPr/>
          <p:nvPr/>
        </p:nvSpPr>
        <p:spPr>
          <a:xfrm>
            <a:off x="977900" y="12747394"/>
            <a:ext cx="22449369" cy="3"/>
          </a:xfrm>
          <a:prstGeom prst="line">
            <a:avLst/>
          </a:prstGeom>
          <a:ln w="12700">
            <a:solidFill>
              <a:srgbClr val="00AA46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5" name="Freeform 5"/>
          <p:cNvSpPr/>
          <p:nvPr/>
        </p:nvSpPr>
        <p:spPr>
          <a:xfrm>
            <a:off x="22215005" y="12920133"/>
            <a:ext cx="1198035" cy="351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542" y="0"/>
                </a:moveTo>
                <a:cubicBezTo>
                  <a:pt x="17164" y="0"/>
                  <a:pt x="16057" y="1967"/>
                  <a:pt x="15644" y="5513"/>
                </a:cubicBezTo>
                <a:cubicBezTo>
                  <a:pt x="15241" y="1967"/>
                  <a:pt x="14125" y="0"/>
                  <a:pt x="12756" y="0"/>
                </a:cubicBezTo>
                <a:cubicBezTo>
                  <a:pt x="11536" y="0"/>
                  <a:pt x="10523" y="1580"/>
                  <a:pt x="10026" y="4384"/>
                </a:cubicBezTo>
                <a:cubicBezTo>
                  <a:pt x="9529" y="1580"/>
                  <a:pt x="8507" y="0"/>
                  <a:pt x="7288" y="0"/>
                </a:cubicBezTo>
                <a:cubicBezTo>
                  <a:pt x="5552" y="0"/>
                  <a:pt x="4230" y="3159"/>
                  <a:pt x="4230" y="8608"/>
                </a:cubicBezTo>
                <a:cubicBezTo>
                  <a:pt x="4230" y="9994"/>
                  <a:pt x="4314" y="11219"/>
                  <a:pt x="4474" y="12283"/>
                </a:cubicBezTo>
                <a:cubicBezTo>
                  <a:pt x="4455" y="12315"/>
                  <a:pt x="4436" y="12347"/>
                  <a:pt x="4408" y="12380"/>
                </a:cubicBezTo>
                <a:cubicBezTo>
                  <a:pt x="4333" y="12476"/>
                  <a:pt x="4249" y="12605"/>
                  <a:pt x="4155" y="12702"/>
                </a:cubicBezTo>
                <a:cubicBezTo>
                  <a:pt x="3911" y="12896"/>
                  <a:pt x="3639" y="13024"/>
                  <a:pt x="3367" y="13024"/>
                </a:cubicBezTo>
                <a:cubicBezTo>
                  <a:pt x="2579" y="13024"/>
                  <a:pt x="1876" y="11348"/>
                  <a:pt x="1876" y="8704"/>
                </a:cubicBezTo>
                <a:cubicBezTo>
                  <a:pt x="1876" y="5867"/>
                  <a:pt x="2485" y="4159"/>
                  <a:pt x="3273" y="4159"/>
                </a:cubicBezTo>
                <a:cubicBezTo>
                  <a:pt x="3573" y="4159"/>
                  <a:pt x="3799" y="4223"/>
                  <a:pt x="4033" y="4513"/>
                </a:cubicBezTo>
                <a:cubicBezTo>
                  <a:pt x="4033" y="4513"/>
                  <a:pt x="4305" y="2482"/>
                  <a:pt x="4765" y="1322"/>
                </a:cubicBezTo>
                <a:cubicBezTo>
                  <a:pt x="4680" y="1161"/>
                  <a:pt x="4586" y="1032"/>
                  <a:pt x="4483" y="903"/>
                </a:cubicBezTo>
                <a:cubicBezTo>
                  <a:pt x="4483" y="903"/>
                  <a:pt x="4483" y="903"/>
                  <a:pt x="4483" y="903"/>
                </a:cubicBezTo>
                <a:cubicBezTo>
                  <a:pt x="4080" y="290"/>
                  <a:pt x="3592" y="0"/>
                  <a:pt x="3058" y="0"/>
                </a:cubicBezTo>
                <a:cubicBezTo>
                  <a:pt x="1322" y="0"/>
                  <a:pt x="0" y="3159"/>
                  <a:pt x="0" y="8608"/>
                </a:cubicBezTo>
                <a:cubicBezTo>
                  <a:pt x="0" y="14056"/>
                  <a:pt x="1322" y="17216"/>
                  <a:pt x="3058" y="17216"/>
                </a:cubicBezTo>
                <a:cubicBezTo>
                  <a:pt x="3517" y="17216"/>
                  <a:pt x="4024" y="16958"/>
                  <a:pt x="4464" y="16539"/>
                </a:cubicBezTo>
                <a:cubicBezTo>
                  <a:pt x="4633" y="16410"/>
                  <a:pt x="5018" y="15958"/>
                  <a:pt x="5299" y="15410"/>
                </a:cubicBezTo>
                <a:cubicBezTo>
                  <a:pt x="5824" y="16571"/>
                  <a:pt x="6518" y="17216"/>
                  <a:pt x="7288" y="17216"/>
                </a:cubicBezTo>
                <a:cubicBezTo>
                  <a:pt x="8507" y="17216"/>
                  <a:pt x="9529" y="15636"/>
                  <a:pt x="10026" y="12831"/>
                </a:cubicBezTo>
                <a:cubicBezTo>
                  <a:pt x="10523" y="15636"/>
                  <a:pt x="11536" y="17216"/>
                  <a:pt x="12756" y="17216"/>
                </a:cubicBezTo>
                <a:cubicBezTo>
                  <a:pt x="13975" y="17216"/>
                  <a:pt x="14988" y="15636"/>
                  <a:pt x="15485" y="12831"/>
                </a:cubicBezTo>
                <a:cubicBezTo>
                  <a:pt x="15485" y="21600"/>
                  <a:pt x="15485" y="21600"/>
                  <a:pt x="15485" y="21600"/>
                </a:cubicBezTo>
                <a:cubicBezTo>
                  <a:pt x="17351" y="21600"/>
                  <a:pt x="17351" y="21600"/>
                  <a:pt x="17351" y="21600"/>
                </a:cubicBezTo>
                <a:cubicBezTo>
                  <a:pt x="17351" y="16635"/>
                  <a:pt x="17351" y="16635"/>
                  <a:pt x="17351" y="16635"/>
                </a:cubicBezTo>
                <a:cubicBezTo>
                  <a:pt x="17717" y="17022"/>
                  <a:pt x="18120" y="17216"/>
                  <a:pt x="18542" y="17216"/>
                </a:cubicBezTo>
                <a:cubicBezTo>
                  <a:pt x="20278" y="17216"/>
                  <a:pt x="21600" y="14056"/>
                  <a:pt x="21600" y="8608"/>
                </a:cubicBezTo>
                <a:cubicBezTo>
                  <a:pt x="21600" y="3159"/>
                  <a:pt x="20278" y="0"/>
                  <a:pt x="18542" y="0"/>
                </a:cubicBezTo>
                <a:moveTo>
                  <a:pt x="7288" y="13218"/>
                </a:moveTo>
                <a:cubicBezTo>
                  <a:pt x="6453" y="13218"/>
                  <a:pt x="6106" y="11058"/>
                  <a:pt x="6106" y="8608"/>
                </a:cubicBezTo>
                <a:cubicBezTo>
                  <a:pt x="6106" y="6158"/>
                  <a:pt x="6453" y="3965"/>
                  <a:pt x="7288" y="3965"/>
                </a:cubicBezTo>
                <a:cubicBezTo>
                  <a:pt x="8132" y="3965"/>
                  <a:pt x="8469" y="6158"/>
                  <a:pt x="8469" y="8608"/>
                </a:cubicBezTo>
                <a:cubicBezTo>
                  <a:pt x="8469" y="11058"/>
                  <a:pt x="8132" y="13218"/>
                  <a:pt x="7288" y="13218"/>
                </a:cubicBezTo>
                <a:moveTo>
                  <a:pt x="12756" y="13218"/>
                </a:moveTo>
                <a:cubicBezTo>
                  <a:pt x="11921" y="13218"/>
                  <a:pt x="11574" y="11058"/>
                  <a:pt x="11574" y="8608"/>
                </a:cubicBezTo>
                <a:cubicBezTo>
                  <a:pt x="11574" y="6158"/>
                  <a:pt x="11921" y="3965"/>
                  <a:pt x="12756" y="3965"/>
                </a:cubicBezTo>
                <a:cubicBezTo>
                  <a:pt x="13590" y="3965"/>
                  <a:pt x="13937" y="6158"/>
                  <a:pt x="13937" y="8608"/>
                </a:cubicBezTo>
                <a:cubicBezTo>
                  <a:pt x="13937" y="11058"/>
                  <a:pt x="13590" y="13218"/>
                  <a:pt x="12756" y="13218"/>
                </a:cubicBezTo>
                <a:moveTo>
                  <a:pt x="18542" y="13218"/>
                </a:moveTo>
                <a:cubicBezTo>
                  <a:pt x="17708" y="13218"/>
                  <a:pt x="17361" y="11058"/>
                  <a:pt x="17361" y="8608"/>
                </a:cubicBezTo>
                <a:cubicBezTo>
                  <a:pt x="17361" y="6158"/>
                  <a:pt x="17708" y="3965"/>
                  <a:pt x="18542" y="3965"/>
                </a:cubicBezTo>
                <a:cubicBezTo>
                  <a:pt x="19377" y="3965"/>
                  <a:pt x="19724" y="6158"/>
                  <a:pt x="19724" y="8608"/>
                </a:cubicBezTo>
                <a:cubicBezTo>
                  <a:pt x="19724" y="11058"/>
                  <a:pt x="19377" y="13218"/>
                  <a:pt x="18542" y="13218"/>
                </a:cubicBezTo>
              </a:path>
            </a:pathLst>
          </a:custGeom>
          <a:solidFill>
            <a:srgbClr val="00AA46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marL="304800" indent="-304800" algn="l" defTabSz="2438400"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6" name="Rak 9"/>
          <p:cNvSpPr/>
          <p:nvPr/>
        </p:nvSpPr>
        <p:spPr>
          <a:xfrm>
            <a:off x="-966158" y="12173232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7" name="Rak 12"/>
          <p:cNvSpPr/>
          <p:nvPr/>
        </p:nvSpPr>
        <p:spPr>
          <a:xfrm>
            <a:off x="-966158" y="3192939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8" name="Rak 13"/>
          <p:cNvSpPr/>
          <p:nvPr/>
        </p:nvSpPr>
        <p:spPr>
          <a:xfrm>
            <a:off x="24673385" y="12173232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9" name="Rak 14"/>
          <p:cNvSpPr/>
          <p:nvPr/>
        </p:nvSpPr>
        <p:spPr>
          <a:xfrm>
            <a:off x="24673385" y="3192939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182" name="textruta 19"/>
          <p:cNvGrpSpPr/>
          <p:nvPr/>
        </p:nvGrpSpPr>
        <p:grpSpPr>
          <a:xfrm>
            <a:off x="-4600759" y="5237166"/>
            <a:ext cx="4336920" cy="1226893"/>
            <a:chOff x="-1" y="0"/>
            <a:chExt cx="4336919" cy="1226891"/>
          </a:xfrm>
        </p:grpSpPr>
        <p:sp>
          <p:nvSpPr>
            <p:cNvPr id="180" name="Rectangle"/>
            <p:cNvSpPr/>
            <p:nvPr/>
          </p:nvSpPr>
          <p:spPr>
            <a:xfrm>
              <a:off x="-2" y="-1"/>
              <a:ext cx="4336920" cy="1226892"/>
            </a:xfrm>
            <a:prstGeom prst="rect">
              <a:avLst/>
            </a:prstGeom>
            <a:solidFill>
              <a:srgbClr val="00AA4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04800" indent="-304800" algn="r" defTabSz="2438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1" name="Utskrift vänlig version:…"/>
            <p:cNvSpPr txBox="1"/>
            <p:nvPr/>
          </p:nvSpPr>
          <p:spPr>
            <a:xfrm>
              <a:off x="676201" y="217133"/>
              <a:ext cx="3468714" cy="792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marL="0" indent="0" algn="r" defTabSz="2438400">
                <a:buSzTx/>
                <a:buNone/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Utskrift vänlig version:</a:t>
              </a:r>
            </a:p>
            <a:p>
              <a:pPr marL="0" indent="0" algn="r" defTabSz="2438400">
                <a:buSzTx/>
                <a:buNone/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När presentationen ska skrivas ut </a:t>
              </a:r>
              <a:br/>
              <a:r>
                <a:t>använd de vita sidorna.</a:t>
              </a:r>
            </a:p>
          </p:txBody>
        </p:sp>
      </p:grpSp>
      <p:sp>
        <p:nvSpPr>
          <p:cNvPr id="183" name="textruta 20"/>
          <p:cNvSpPr txBox="1"/>
          <p:nvPr/>
        </p:nvSpPr>
        <p:spPr>
          <a:xfrm>
            <a:off x="-3103485" y="2668416"/>
            <a:ext cx="2745297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ovan denna linje</a:t>
            </a:r>
          </a:p>
        </p:txBody>
      </p:sp>
      <p:sp>
        <p:nvSpPr>
          <p:cNvPr id="184" name="textruta 21"/>
          <p:cNvSpPr txBox="1"/>
          <p:nvPr/>
        </p:nvSpPr>
        <p:spPr>
          <a:xfrm>
            <a:off x="-3197531" y="11664881"/>
            <a:ext cx="283425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under denna linje</a:t>
            </a:r>
          </a:p>
        </p:txBody>
      </p:sp>
      <p:sp>
        <p:nvSpPr>
          <p:cNvPr id="185" name="textruta 22"/>
          <p:cNvSpPr txBox="1"/>
          <p:nvPr/>
        </p:nvSpPr>
        <p:spPr>
          <a:xfrm>
            <a:off x="24673385" y="2668416"/>
            <a:ext cx="2745297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ovan denna linje</a:t>
            </a:r>
          </a:p>
        </p:txBody>
      </p:sp>
      <p:sp>
        <p:nvSpPr>
          <p:cNvPr id="186" name="textruta 23"/>
          <p:cNvSpPr txBox="1"/>
          <p:nvPr/>
        </p:nvSpPr>
        <p:spPr>
          <a:xfrm>
            <a:off x="24579341" y="11664881"/>
            <a:ext cx="283425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under denna linje</a:t>
            </a:r>
          </a:p>
        </p:txBody>
      </p:sp>
      <p:sp>
        <p:nvSpPr>
          <p:cNvPr id="187" name="Kapitelsida"/>
          <p:cNvSpPr txBox="1"/>
          <p:nvPr>
            <p:ph type="title" hasCustomPrompt="1"/>
          </p:nvPr>
        </p:nvSpPr>
        <p:spPr>
          <a:xfrm>
            <a:off x="975351" y="719479"/>
            <a:ext cx="22451914" cy="1356087"/>
          </a:xfrm>
          <a:prstGeom prst="rect">
            <a:avLst/>
          </a:prstGeom>
        </p:spPr>
        <p:txBody>
          <a:bodyPr/>
          <a:lstStyle/>
          <a:p>
            <a:pPr/>
            <a:r>
              <a:t>Kapitelsida</a:t>
            </a:r>
          </a:p>
        </p:txBody>
      </p:sp>
      <p:sp>
        <p:nvSpPr>
          <p:cNvPr id="188" name="Numéro de diapositive"/>
          <p:cNvSpPr txBox="1"/>
          <p:nvPr>
            <p:ph type="sldNum" sz="quarter" idx="2"/>
          </p:nvPr>
        </p:nvSpPr>
        <p:spPr>
          <a:xfrm>
            <a:off x="710989" y="12844882"/>
            <a:ext cx="539062" cy="527628"/>
          </a:xfrm>
          <a:prstGeom prst="rect">
            <a:avLst/>
          </a:prstGeom>
        </p:spPr>
        <p:txBody>
          <a:bodyPr lIns="121917" tIns="121917" rIns="121917" bIns="121917" anchor="ctr"/>
          <a:lstStyle>
            <a:lvl1pPr marL="0" indent="0" algn="l" defTabSz="2438400">
              <a:buClrTx/>
              <a:buSzTx/>
              <a:buNone/>
              <a:defRPr sz="2000">
                <a:solidFill>
                  <a:srgbClr val="00AA4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Rubrik och bröd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ak 8"/>
          <p:cNvSpPr/>
          <p:nvPr/>
        </p:nvSpPr>
        <p:spPr>
          <a:xfrm>
            <a:off x="977900" y="479997"/>
            <a:ext cx="22449369" cy="3"/>
          </a:xfrm>
          <a:prstGeom prst="line">
            <a:avLst/>
          </a:prstGeom>
          <a:ln w="12700">
            <a:solidFill>
              <a:srgbClr val="00A64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96" name="Bildobjekt 11" descr="Bildobjekt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38487" y="12921242"/>
            <a:ext cx="1200003" cy="349547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Rak 15"/>
          <p:cNvSpPr/>
          <p:nvPr/>
        </p:nvSpPr>
        <p:spPr>
          <a:xfrm>
            <a:off x="977900" y="12747394"/>
            <a:ext cx="22449369" cy="3"/>
          </a:xfrm>
          <a:prstGeom prst="line">
            <a:avLst/>
          </a:prstGeom>
          <a:ln w="12700">
            <a:solidFill>
              <a:srgbClr val="00A64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8" name="Rak 9"/>
          <p:cNvSpPr/>
          <p:nvPr/>
        </p:nvSpPr>
        <p:spPr>
          <a:xfrm>
            <a:off x="-966158" y="12173232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9" name="Rak 17"/>
          <p:cNvSpPr/>
          <p:nvPr/>
        </p:nvSpPr>
        <p:spPr>
          <a:xfrm>
            <a:off x="-966158" y="3192939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0" name="Rak 18"/>
          <p:cNvSpPr/>
          <p:nvPr/>
        </p:nvSpPr>
        <p:spPr>
          <a:xfrm>
            <a:off x="24673385" y="12173232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1" name="Rak 19"/>
          <p:cNvSpPr/>
          <p:nvPr/>
        </p:nvSpPr>
        <p:spPr>
          <a:xfrm>
            <a:off x="24673385" y="3192939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2" name="textruta 10"/>
          <p:cNvSpPr txBox="1"/>
          <p:nvPr/>
        </p:nvSpPr>
        <p:spPr>
          <a:xfrm>
            <a:off x="-3103485" y="2668416"/>
            <a:ext cx="2745297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ovan denna linje</a:t>
            </a:r>
          </a:p>
        </p:txBody>
      </p:sp>
      <p:sp>
        <p:nvSpPr>
          <p:cNvPr id="203" name="textruta 23"/>
          <p:cNvSpPr txBox="1"/>
          <p:nvPr/>
        </p:nvSpPr>
        <p:spPr>
          <a:xfrm>
            <a:off x="-3197531" y="11664881"/>
            <a:ext cx="283425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under denna linje</a:t>
            </a:r>
          </a:p>
        </p:txBody>
      </p:sp>
      <p:sp>
        <p:nvSpPr>
          <p:cNvPr id="204" name="textruta 24"/>
          <p:cNvSpPr txBox="1"/>
          <p:nvPr/>
        </p:nvSpPr>
        <p:spPr>
          <a:xfrm>
            <a:off x="24673385" y="2668416"/>
            <a:ext cx="2745297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ovan denna linje</a:t>
            </a:r>
          </a:p>
        </p:txBody>
      </p:sp>
      <p:sp>
        <p:nvSpPr>
          <p:cNvPr id="205" name="textruta 25"/>
          <p:cNvSpPr txBox="1"/>
          <p:nvPr/>
        </p:nvSpPr>
        <p:spPr>
          <a:xfrm>
            <a:off x="24579341" y="11664881"/>
            <a:ext cx="283425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under denna linje</a:t>
            </a:r>
          </a:p>
        </p:txBody>
      </p:sp>
      <p:grpSp>
        <p:nvGrpSpPr>
          <p:cNvPr id="208" name="textruta 16"/>
          <p:cNvGrpSpPr/>
          <p:nvPr/>
        </p:nvGrpSpPr>
        <p:grpSpPr>
          <a:xfrm>
            <a:off x="-4600759" y="5237166"/>
            <a:ext cx="4336920" cy="1226893"/>
            <a:chOff x="-1" y="0"/>
            <a:chExt cx="4336919" cy="1226891"/>
          </a:xfrm>
        </p:grpSpPr>
        <p:sp>
          <p:nvSpPr>
            <p:cNvPr id="206" name="Rectangle"/>
            <p:cNvSpPr/>
            <p:nvPr/>
          </p:nvSpPr>
          <p:spPr>
            <a:xfrm>
              <a:off x="-2" y="-1"/>
              <a:ext cx="4336920" cy="1226892"/>
            </a:xfrm>
            <a:prstGeom prst="rect">
              <a:avLst/>
            </a:prstGeom>
            <a:solidFill>
              <a:srgbClr val="00AA4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04800" indent="-304800" algn="r" defTabSz="2438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7" name="Utskriftsvänlig version:…"/>
            <p:cNvSpPr txBox="1"/>
            <p:nvPr/>
          </p:nvSpPr>
          <p:spPr>
            <a:xfrm>
              <a:off x="676201" y="217133"/>
              <a:ext cx="3468714" cy="792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marL="0" indent="0" algn="r" defTabSz="2438400">
                <a:buSzTx/>
                <a:buNone/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Utskriftsvänlig version:</a:t>
              </a:r>
            </a:p>
            <a:p>
              <a:pPr marL="0" indent="0" algn="r" defTabSz="2438400">
                <a:buSzTx/>
                <a:buNone/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När presentationen ska skrivas ut </a:t>
              </a:r>
              <a:br/>
              <a:r>
                <a:t>använd de vita sidorna.</a:t>
              </a:r>
            </a:p>
          </p:txBody>
        </p:sp>
      </p:grpSp>
      <p:sp>
        <p:nvSpPr>
          <p:cNvPr id="209" name="Rubrik"/>
          <p:cNvSpPr txBox="1"/>
          <p:nvPr>
            <p:ph type="title" hasCustomPrompt="1"/>
          </p:nvPr>
        </p:nvSpPr>
        <p:spPr>
          <a:xfrm>
            <a:off x="975351" y="719479"/>
            <a:ext cx="22451914" cy="1356087"/>
          </a:xfrm>
          <a:prstGeom prst="rect">
            <a:avLst/>
          </a:prstGeom>
        </p:spPr>
        <p:txBody>
          <a:bodyPr/>
          <a:lstStyle/>
          <a:p>
            <a:pPr/>
            <a:r>
              <a:t>Rubrik</a:t>
            </a:r>
          </a:p>
        </p:txBody>
      </p:sp>
      <p:sp>
        <p:nvSpPr>
          <p:cNvPr id="210" name="Platshållare för bild 7"/>
          <p:cNvSpPr/>
          <p:nvPr>
            <p:ph type="pic" sz="quarter" idx="21"/>
          </p:nvPr>
        </p:nvSpPr>
        <p:spPr>
          <a:xfrm>
            <a:off x="977900" y="3213100"/>
            <a:ext cx="7171268" cy="8983135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11" name="Texte niveau 1…"/>
          <p:cNvSpPr txBox="1"/>
          <p:nvPr>
            <p:ph type="body" idx="1"/>
          </p:nvPr>
        </p:nvSpPr>
        <p:spPr>
          <a:xfrm>
            <a:off x="8644466" y="3023997"/>
            <a:ext cx="14795505" cy="9172239"/>
          </a:xfrm>
          <a:prstGeom prst="rect">
            <a:avLst/>
          </a:prstGeom>
        </p:spPr>
        <p:txBody>
          <a:bodyPr lIns="0" tIns="0" rIns="0" bIns="0" numCol="1" spcCol="38100"/>
          <a:lstStyle>
            <a:lvl1pPr marL="0" indent="0" algn="l" defTabSz="1202264">
              <a:lnSpc>
                <a:spcPct val="120000"/>
              </a:lnSpc>
              <a:spcBef>
                <a:spcPts val="3200"/>
              </a:spcBef>
              <a:buSzTx/>
              <a:buNone/>
              <a:tabLst>
                <a:tab pos="736600" algn="l"/>
                <a:tab pos="14554200" algn="r"/>
                <a:tab pos="147574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1202264">
              <a:lnSpc>
                <a:spcPct val="120000"/>
              </a:lnSpc>
              <a:spcBef>
                <a:spcPts val="3200"/>
              </a:spcBef>
              <a:buSzTx/>
              <a:buNone/>
              <a:tabLst>
                <a:tab pos="736600" algn="l"/>
                <a:tab pos="14554200" algn="r"/>
                <a:tab pos="147574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lvl2pPr>
            <a:lvl3pPr marL="0" indent="0" algn="l" defTabSz="1202264">
              <a:lnSpc>
                <a:spcPct val="120000"/>
              </a:lnSpc>
              <a:spcBef>
                <a:spcPts val="3200"/>
              </a:spcBef>
              <a:buSzTx/>
              <a:buNone/>
              <a:tabLst>
                <a:tab pos="736600" algn="l"/>
                <a:tab pos="14554200" algn="r"/>
                <a:tab pos="147574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lvl3pPr>
            <a:lvl4pPr marL="0" indent="0" algn="l" defTabSz="1202264">
              <a:lnSpc>
                <a:spcPct val="120000"/>
              </a:lnSpc>
              <a:spcBef>
                <a:spcPts val="3200"/>
              </a:spcBef>
              <a:buSzTx/>
              <a:buNone/>
              <a:tabLst>
                <a:tab pos="736600" algn="l"/>
                <a:tab pos="14554200" algn="r"/>
                <a:tab pos="147574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lvl4pPr>
            <a:lvl5pPr marL="0" indent="0" algn="l" defTabSz="1202264">
              <a:lnSpc>
                <a:spcPct val="120000"/>
              </a:lnSpc>
              <a:spcBef>
                <a:spcPts val="3200"/>
              </a:spcBef>
              <a:buSzTx/>
              <a:buNone/>
              <a:tabLst>
                <a:tab pos="736600" algn="l"/>
                <a:tab pos="14554200" algn="r"/>
                <a:tab pos="147574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2" name="Numéro de diapositive"/>
          <p:cNvSpPr txBox="1"/>
          <p:nvPr>
            <p:ph type="sldNum" sz="quarter" idx="2"/>
          </p:nvPr>
        </p:nvSpPr>
        <p:spPr>
          <a:xfrm>
            <a:off x="710989" y="12844882"/>
            <a:ext cx="539062" cy="527628"/>
          </a:xfrm>
          <a:prstGeom prst="rect">
            <a:avLst/>
          </a:prstGeom>
        </p:spPr>
        <p:txBody>
          <a:bodyPr lIns="121917" tIns="121917" rIns="121917" bIns="121917" anchor="ctr"/>
          <a:lstStyle>
            <a:lvl1pPr marL="0" indent="0" algn="l" defTabSz="2438400">
              <a:buClrTx/>
              <a:buSzTx/>
              <a:buNone/>
              <a:defRPr sz="2000">
                <a:solidFill>
                  <a:srgbClr val="00AA4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ak 8"/>
          <p:cNvSpPr/>
          <p:nvPr/>
        </p:nvSpPr>
        <p:spPr>
          <a:xfrm>
            <a:off x="977900" y="479997"/>
            <a:ext cx="22449369" cy="3"/>
          </a:xfrm>
          <a:prstGeom prst="line">
            <a:avLst/>
          </a:prstGeom>
          <a:ln w="12700">
            <a:solidFill>
              <a:srgbClr val="00A64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20" name="Bildobjekt 11" descr="Bildobjekt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38487" y="12921242"/>
            <a:ext cx="1200003" cy="349547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Rak 15"/>
          <p:cNvSpPr/>
          <p:nvPr/>
        </p:nvSpPr>
        <p:spPr>
          <a:xfrm>
            <a:off x="977900" y="12747394"/>
            <a:ext cx="22449369" cy="3"/>
          </a:xfrm>
          <a:prstGeom prst="line">
            <a:avLst/>
          </a:prstGeom>
          <a:ln w="12700">
            <a:solidFill>
              <a:srgbClr val="00A64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2" name="Rak 9"/>
          <p:cNvSpPr/>
          <p:nvPr/>
        </p:nvSpPr>
        <p:spPr>
          <a:xfrm>
            <a:off x="-966158" y="12173232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3" name="Rak 17"/>
          <p:cNvSpPr/>
          <p:nvPr/>
        </p:nvSpPr>
        <p:spPr>
          <a:xfrm>
            <a:off x="-966158" y="3192939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4" name="Rak 18"/>
          <p:cNvSpPr/>
          <p:nvPr/>
        </p:nvSpPr>
        <p:spPr>
          <a:xfrm>
            <a:off x="24673385" y="12173232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5" name="Rak 19"/>
          <p:cNvSpPr/>
          <p:nvPr/>
        </p:nvSpPr>
        <p:spPr>
          <a:xfrm>
            <a:off x="24673385" y="3192939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6" name="textruta 10"/>
          <p:cNvSpPr txBox="1"/>
          <p:nvPr/>
        </p:nvSpPr>
        <p:spPr>
          <a:xfrm>
            <a:off x="-3103485" y="2668416"/>
            <a:ext cx="2745297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ovan denna linje</a:t>
            </a:r>
          </a:p>
        </p:txBody>
      </p:sp>
      <p:sp>
        <p:nvSpPr>
          <p:cNvPr id="227" name="textruta 23"/>
          <p:cNvSpPr txBox="1"/>
          <p:nvPr/>
        </p:nvSpPr>
        <p:spPr>
          <a:xfrm>
            <a:off x="-3197531" y="11664881"/>
            <a:ext cx="283425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under denna linje</a:t>
            </a:r>
          </a:p>
        </p:txBody>
      </p:sp>
      <p:sp>
        <p:nvSpPr>
          <p:cNvPr id="228" name="textruta 24"/>
          <p:cNvSpPr txBox="1"/>
          <p:nvPr/>
        </p:nvSpPr>
        <p:spPr>
          <a:xfrm>
            <a:off x="24673385" y="2668416"/>
            <a:ext cx="2745297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ovan denna linje</a:t>
            </a:r>
          </a:p>
        </p:txBody>
      </p:sp>
      <p:sp>
        <p:nvSpPr>
          <p:cNvPr id="229" name="textruta 25"/>
          <p:cNvSpPr txBox="1"/>
          <p:nvPr/>
        </p:nvSpPr>
        <p:spPr>
          <a:xfrm>
            <a:off x="24579341" y="11664881"/>
            <a:ext cx="283425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under denna linje</a:t>
            </a:r>
          </a:p>
        </p:txBody>
      </p:sp>
      <p:grpSp>
        <p:nvGrpSpPr>
          <p:cNvPr id="232" name="textruta 16"/>
          <p:cNvGrpSpPr/>
          <p:nvPr/>
        </p:nvGrpSpPr>
        <p:grpSpPr>
          <a:xfrm>
            <a:off x="-4600759" y="5237166"/>
            <a:ext cx="4336920" cy="1226893"/>
            <a:chOff x="-1" y="0"/>
            <a:chExt cx="4336919" cy="1226891"/>
          </a:xfrm>
        </p:grpSpPr>
        <p:sp>
          <p:nvSpPr>
            <p:cNvPr id="230" name="Rectangle"/>
            <p:cNvSpPr/>
            <p:nvPr/>
          </p:nvSpPr>
          <p:spPr>
            <a:xfrm>
              <a:off x="-2" y="-1"/>
              <a:ext cx="4336920" cy="1226892"/>
            </a:xfrm>
            <a:prstGeom prst="rect">
              <a:avLst/>
            </a:prstGeom>
            <a:solidFill>
              <a:srgbClr val="00AA4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04800" indent="-304800" algn="r" defTabSz="2438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1" name="Utskriftsvänlig version:…"/>
            <p:cNvSpPr txBox="1"/>
            <p:nvPr/>
          </p:nvSpPr>
          <p:spPr>
            <a:xfrm>
              <a:off x="676201" y="217133"/>
              <a:ext cx="3468714" cy="792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marL="0" indent="0" algn="r" defTabSz="2438400">
                <a:buSzTx/>
                <a:buNone/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Utskriftsvänlig version:</a:t>
              </a:r>
            </a:p>
            <a:p>
              <a:pPr marL="0" indent="0" algn="r" defTabSz="2438400">
                <a:buSzTx/>
                <a:buNone/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När presentationen ska skrivas ut </a:t>
              </a:r>
              <a:br/>
              <a:r>
                <a:t>använd de vita sidorna.</a:t>
              </a:r>
            </a:p>
          </p:txBody>
        </p:sp>
      </p:grpSp>
      <p:sp>
        <p:nvSpPr>
          <p:cNvPr id="233" name="Texte du titre"/>
          <p:cNvSpPr txBox="1"/>
          <p:nvPr>
            <p:ph type="title"/>
          </p:nvPr>
        </p:nvSpPr>
        <p:spPr>
          <a:xfrm>
            <a:off x="975351" y="581463"/>
            <a:ext cx="22451914" cy="1356087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34" name="Numéro de diapositive"/>
          <p:cNvSpPr txBox="1"/>
          <p:nvPr>
            <p:ph type="sldNum" sz="quarter" idx="2"/>
          </p:nvPr>
        </p:nvSpPr>
        <p:spPr>
          <a:xfrm>
            <a:off x="710989" y="12844882"/>
            <a:ext cx="539062" cy="527628"/>
          </a:xfrm>
          <a:prstGeom prst="rect">
            <a:avLst/>
          </a:prstGeom>
        </p:spPr>
        <p:txBody>
          <a:bodyPr lIns="121917" tIns="121917" rIns="121917" bIns="121917" anchor="ctr"/>
          <a:lstStyle>
            <a:lvl1pPr marL="0" indent="0" algn="l" defTabSz="2438400">
              <a:buClrTx/>
              <a:buSzTx/>
              <a:buNone/>
              <a:defRPr sz="2000">
                <a:solidFill>
                  <a:srgbClr val="00AA4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Titre de la présentation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lIns="50800" tIns="50800" rIns="50800" bIns="50800" anchor="b"/>
          <a:lstStyle>
            <a:lvl1pPr marL="736600" indent="-736600" defTabSz="2438337">
              <a:lnSpc>
                <a:spcPct val="80000"/>
              </a:lnSpc>
              <a:buClr>
                <a:srgbClr val="FFFFFF"/>
              </a:buClr>
              <a:buSzPct val="100000"/>
              <a:buAutoNum type="arabicPeriod" startAt="1"/>
              <a:defRPr spc="-232" sz="1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23" name="Texte niveau 1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3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228600" indent="-2286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z="3600"/>
            </a:lvl1pPr>
            <a:lvl2pPr marL="1066800" indent="-4572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3600"/>
            </a:lvl2pPr>
            <a:lvl3pPr marL="1676400" indent="-4572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3600"/>
            </a:lvl3pPr>
            <a:lvl4pPr marL="2286000" indent="-4572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3600"/>
            </a:lvl4pPr>
            <a:lvl5pPr marL="2895600" indent="-4572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3600"/>
            </a:lvl5pPr>
          </a:lstStyle>
          <a:p>
            <a:pPr/>
            <a:r>
              <a:t>Auteur et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Texte niveau 1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6"/>
          </a:xfrm>
          <a:prstGeom prst="rect">
            <a:avLst/>
          </a:prstGeom>
        </p:spPr>
        <p:txBody>
          <a:bodyPr numCol="1" spcCol="38100"/>
          <a:lstStyle>
            <a:lvl1pPr marL="349250" indent="-34925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Sous-titre de la présentation</a:t>
            </a:r>
          </a:p>
        </p:txBody>
      </p:sp>
      <p:sp>
        <p:nvSpPr>
          <p:cNvPr id="2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ak 8"/>
          <p:cNvSpPr/>
          <p:nvPr/>
        </p:nvSpPr>
        <p:spPr>
          <a:xfrm>
            <a:off x="977900" y="479997"/>
            <a:ext cx="22449369" cy="3"/>
          </a:xfrm>
          <a:prstGeom prst="line">
            <a:avLst/>
          </a:prstGeom>
          <a:ln w="12700">
            <a:solidFill>
              <a:srgbClr val="00A64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42" name="Bildobjekt 11" descr="Bildobjekt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38487" y="12921242"/>
            <a:ext cx="1200003" cy="349547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Rak 15"/>
          <p:cNvSpPr/>
          <p:nvPr/>
        </p:nvSpPr>
        <p:spPr>
          <a:xfrm>
            <a:off x="977900" y="12747394"/>
            <a:ext cx="22449369" cy="3"/>
          </a:xfrm>
          <a:prstGeom prst="line">
            <a:avLst/>
          </a:prstGeom>
          <a:ln w="12700">
            <a:solidFill>
              <a:srgbClr val="00A64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4" name="Rak 9"/>
          <p:cNvSpPr/>
          <p:nvPr/>
        </p:nvSpPr>
        <p:spPr>
          <a:xfrm>
            <a:off x="-966158" y="12173232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5" name="Rak 17"/>
          <p:cNvSpPr/>
          <p:nvPr/>
        </p:nvSpPr>
        <p:spPr>
          <a:xfrm>
            <a:off x="-966158" y="3192939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6" name="Rak 18"/>
          <p:cNvSpPr/>
          <p:nvPr/>
        </p:nvSpPr>
        <p:spPr>
          <a:xfrm>
            <a:off x="24673385" y="12173232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7" name="Rak 19"/>
          <p:cNvSpPr/>
          <p:nvPr/>
        </p:nvSpPr>
        <p:spPr>
          <a:xfrm>
            <a:off x="24673385" y="3192939"/>
            <a:ext cx="667112" cy="3"/>
          </a:xfrm>
          <a:prstGeom prst="line">
            <a:avLst/>
          </a:prstGeom>
          <a:ln w="63500">
            <a:solidFill>
              <a:srgbClr val="C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8" name="textruta 10"/>
          <p:cNvSpPr txBox="1"/>
          <p:nvPr/>
        </p:nvSpPr>
        <p:spPr>
          <a:xfrm>
            <a:off x="-3103485" y="2668416"/>
            <a:ext cx="2745297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ovan denna linje</a:t>
            </a:r>
          </a:p>
        </p:txBody>
      </p:sp>
      <p:sp>
        <p:nvSpPr>
          <p:cNvPr id="249" name="textruta 23"/>
          <p:cNvSpPr txBox="1"/>
          <p:nvPr/>
        </p:nvSpPr>
        <p:spPr>
          <a:xfrm>
            <a:off x="-3197531" y="11664881"/>
            <a:ext cx="283425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under denna linje</a:t>
            </a:r>
          </a:p>
        </p:txBody>
      </p:sp>
      <p:sp>
        <p:nvSpPr>
          <p:cNvPr id="250" name="textruta 24"/>
          <p:cNvSpPr txBox="1"/>
          <p:nvPr/>
        </p:nvSpPr>
        <p:spPr>
          <a:xfrm>
            <a:off x="24673385" y="2668416"/>
            <a:ext cx="2745297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ovan denna linje</a:t>
            </a:r>
          </a:p>
        </p:txBody>
      </p:sp>
      <p:sp>
        <p:nvSpPr>
          <p:cNvPr id="251" name="textruta 25"/>
          <p:cNvSpPr txBox="1"/>
          <p:nvPr/>
        </p:nvSpPr>
        <p:spPr>
          <a:xfrm>
            <a:off x="24579341" y="11664881"/>
            <a:ext cx="2834259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indent="0" algn="l" defTabSz="2438400">
              <a:buSz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Ingen text under denna linje</a:t>
            </a:r>
          </a:p>
        </p:txBody>
      </p:sp>
      <p:grpSp>
        <p:nvGrpSpPr>
          <p:cNvPr id="254" name="textruta 16"/>
          <p:cNvGrpSpPr/>
          <p:nvPr/>
        </p:nvGrpSpPr>
        <p:grpSpPr>
          <a:xfrm>
            <a:off x="-4600759" y="5237166"/>
            <a:ext cx="4336920" cy="1226893"/>
            <a:chOff x="-1" y="0"/>
            <a:chExt cx="4336919" cy="1226891"/>
          </a:xfrm>
        </p:grpSpPr>
        <p:sp>
          <p:nvSpPr>
            <p:cNvPr id="252" name="Rectangle"/>
            <p:cNvSpPr/>
            <p:nvPr/>
          </p:nvSpPr>
          <p:spPr>
            <a:xfrm>
              <a:off x="-2" y="-1"/>
              <a:ext cx="4336920" cy="1226892"/>
            </a:xfrm>
            <a:prstGeom prst="rect">
              <a:avLst/>
            </a:prstGeom>
            <a:solidFill>
              <a:srgbClr val="00AA4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04800" indent="-304800" algn="r" defTabSz="2438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3" name="Utskriftsvänlig version:…"/>
            <p:cNvSpPr txBox="1"/>
            <p:nvPr/>
          </p:nvSpPr>
          <p:spPr>
            <a:xfrm>
              <a:off x="676201" y="217133"/>
              <a:ext cx="3468714" cy="792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marL="0" indent="0" algn="r" defTabSz="2438400">
                <a:buSzTx/>
                <a:buNone/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Utskriftsvänlig version:</a:t>
              </a:r>
            </a:p>
            <a:p>
              <a:pPr marL="0" indent="0" algn="r" defTabSz="2438400">
                <a:buSzTx/>
                <a:buNone/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När presentationen ska skrivas ut </a:t>
              </a:r>
              <a:br/>
              <a:r>
                <a:t>använd de vita sidorna.</a:t>
              </a:r>
            </a:p>
          </p:txBody>
        </p:sp>
      </p:grpSp>
      <p:sp>
        <p:nvSpPr>
          <p:cNvPr id="255" name="Texte du titre"/>
          <p:cNvSpPr txBox="1"/>
          <p:nvPr>
            <p:ph type="title"/>
          </p:nvPr>
        </p:nvSpPr>
        <p:spPr>
          <a:xfrm>
            <a:off x="975351" y="581463"/>
            <a:ext cx="22451914" cy="1356087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56" name="Numéro de diapositive"/>
          <p:cNvSpPr txBox="1"/>
          <p:nvPr>
            <p:ph type="sldNum" sz="quarter" idx="2"/>
          </p:nvPr>
        </p:nvSpPr>
        <p:spPr>
          <a:xfrm>
            <a:off x="17475200" y="12448887"/>
            <a:ext cx="539062" cy="527627"/>
          </a:xfrm>
          <a:prstGeom prst="rect">
            <a:avLst/>
          </a:prstGeom>
        </p:spPr>
        <p:txBody>
          <a:bodyPr lIns="121917" tIns="121917" rIns="121917" bIns="121917" anchor="ctr"/>
          <a:lstStyle>
            <a:lvl1pPr marL="0" indent="0" algn="l" defTabSz="2438400">
              <a:buClrTx/>
              <a:buSzTx/>
              <a:buNone/>
              <a:defRPr sz="2000">
                <a:solidFill>
                  <a:srgbClr val="00AA4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/>
          <p:nvPr>
            <p:ph type="pic" idx="21"/>
          </p:nvPr>
        </p:nvSpPr>
        <p:spPr>
          <a:xfrm>
            <a:off x="9226574" y="1270000"/>
            <a:ext cx="16840152" cy="11184436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Titre de diapositiv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lIns="50800" tIns="50800" rIns="50800" bIns="50800" anchor="b"/>
          <a:lstStyle>
            <a:lvl1pPr marL="539750" indent="-539750" defTabSz="2438337">
              <a:lnSpc>
                <a:spcPct val="80000"/>
              </a:lnSpc>
              <a:buClr>
                <a:srgbClr val="FFFFFF"/>
              </a:buClr>
              <a:buSzPct val="100000"/>
              <a:buAutoNum type="arabicPeriod" startAt="1"/>
              <a:defRPr spc="-170" sz="8500">
                <a:solidFill>
                  <a:srgbClr val="004D8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Titre de diapositive</a:t>
            </a:r>
          </a:p>
        </p:txBody>
      </p:sp>
      <p:sp>
        <p:nvSpPr>
          <p:cNvPr id="34" name="Texte niveau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349250" indent="-34925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z="5500"/>
            </a:lvl1pPr>
            <a:lvl2pPr marL="0" indent="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b="1" sz="5500"/>
            </a:lvl2pPr>
            <a:lvl3pPr marL="0" indent="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b="1" sz="5500"/>
            </a:lvl3pPr>
            <a:lvl4pPr marL="0" indent="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b="1" sz="5500"/>
            </a:lvl4pPr>
            <a:lvl5pPr marL="0" indent="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éro de diapositive"/>
          <p:cNvSpPr txBox="1"/>
          <p:nvPr>
            <p:ph type="sldNum" sz="quarter" idx="2"/>
          </p:nvPr>
        </p:nvSpPr>
        <p:spPr>
          <a:xfrm>
            <a:off x="11906173" y="13085233"/>
            <a:ext cx="559157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/>
          <p:nvPr>
            <p:ph type="title" hasCustomPrompt="1"/>
          </p:nvPr>
        </p:nvSpPr>
        <p:spPr>
          <a:xfrm>
            <a:off x="1206500" y="952500"/>
            <a:ext cx="21971000" cy="1433164"/>
          </a:xfrm>
          <a:prstGeom prst="rect">
            <a:avLst/>
          </a:prstGeom>
        </p:spPr>
        <p:txBody>
          <a:bodyPr lIns="50800" tIns="50800" rIns="50800" bIns="50800"/>
          <a:lstStyle>
            <a:lvl1pPr marL="539750" indent="-539750" defTabSz="2438337">
              <a:lnSpc>
                <a:spcPct val="80000"/>
              </a:lnSpc>
              <a:buClr>
                <a:srgbClr val="FFFFFF"/>
              </a:buClr>
              <a:buSzPct val="100000"/>
              <a:buAutoNum type="arabicPeriod" startAt="1"/>
              <a:defRPr spc="-170" sz="8500">
                <a:solidFill>
                  <a:srgbClr val="004D8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Titre de diapositive</a:t>
            </a:r>
          </a:p>
        </p:txBody>
      </p:sp>
      <p:sp>
        <p:nvSpPr>
          <p:cNvPr id="43" name="Texte niveau 1…"/>
          <p:cNvSpPr txBox="1"/>
          <p:nvPr>
            <p:ph type="body" sz="quarter" idx="1" hasCustomPrompt="1"/>
          </p:nvPr>
        </p:nvSpPr>
        <p:spPr>
          <a:xfrm>
            <a:off x="1206500" y="2245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349250" indent="-34925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z="5500"/>
            </a:lvl1pPr>
            <a:lvl2pPr marL="13081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2pPr>
            <a:lvl3pPr marL="19177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3pPr>
            <a:lvl4pPr marL="25273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4pPr>
            <a:lvl5pPr marL="31369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Texte niveau 1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Texte de puce de diapositive</a:t>
            </a:r>
          </a:p>
        </p:txBody>
      </p:sp>
      <p:sp>
        <p:nvSpPr>
          <p:cNvPr id="4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e niveau 1…"/>
          <p:cNvSpPr txBox="1"/>
          <p:nvPr>
            <p:ph type="body" sz="quarter" idx="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349250" indent="-34925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z="5500"/>
            </a:lvl1pPr>
            <a:lvl2pPr marL="13081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2pPr>
            <a:lvl3pPr marL="19177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3pPr>
            <a:lvl4pPr marL="25273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4pPr>
            <a:lvl5pPr marL="31369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Texte niveau 1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Texte de puce de diapositive</a:t>
            </a:r>
          </a:p>
        </p:txBody>
      </p:sp>
      <p:sp>
        <p:nvSpPr>
          <p:cNvPr id="62" name="617931575_1991x1322.jpg"/>
          <p:cNvSpPr/>
          <p:nvPr>
            <p:ph type="pic" idx="22"/>
          </p:nvPr>
        </p:nvSpPr>
        <p:spPr>
          <a:xfrm>
            <a:off x="8432800" y="1263846"/>
            <a:ext cx="16850011" cy="1118820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Titre de diapositiv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 lIns="50800" tIns="50800" rIns="50800" bIns="50800"/>
          <a:lstStyle>
            <a:lvl1pPr marL="539750" indent="-539750" defTabSz="2438337">
              <a:lnSpc>
                <a:spcPct val="80000"/>
              </a:lnSpc>
              <a:buClr>
                <a:srgbClr val="FFFFFF"/>
              </a:buClr>
              <a:buSzPct val="100000"/>
              <a:buAutoNum type="arabicPeriod" startAt="1"/>
              <a:defRPr spc="-170" sz="8500">
                <a:solidFill>
                  <a:srgbClr val="004D8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Titre de diapositive</a:t>
            </a:r>
          </a:p>
        </p:txBody>
      </p:sp>
      <p:sp>
        <p:nvSpPr>
          <p:cNvPr id="6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736600" indent="-736600" defTabSz="2438337">
              <a:lnSpc>
                <a:spcPct val="80000"/>
              </a:lnSpc>
              <a:buClr>
                <a:srgbClr val="FFFFFF"/>
              </a:buClr>
              <a:buSzPct val="100000"/>
              <a:buAutoNum type="arabicPeriod" startAt="1"/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Titre de section</a:t>
            </a:r>
          </a:p>
        </p:txBody>
      </p:sp>
      <p:sp>
        <p:nvSpPr>
          <p:cNvPr id="72" name="Texte niveau 1…"/>
          <p:cNvSpPr txBox="1"/>
          <p:nvPr>
            <p:ph type="body" sz="quarter" idx="1" hasCustomPrompt="1"/>
          </p:nvPr>
        </p:nvSpPr>
        <p:spPr>
          <a:xfrm>
            <a:off x="1206500" y="7781990"/>
            <a:ext cx="21971000" cy="1905005"/>
          </a:xfrm>
          <a:prstGeom prst="rect">
            <a:avLst/>
          </a:prstGeom>
        </p:spPr>
        <p:txBody>
          <a:bodyPr numCol="1" spcCol="38100"/>
          <a:lstStyle>
            <a:lvl1pPr marL="349250" indent="-34925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z="5500">
                <a:solidFill>
                  <a:schemeClr val="accent1"/>
                </a:solidFill>
              </a:defRPr>
            </a:lvl1pPr>
            <a:lvl2pPr marL="0" indent="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Numéro de diapositive"/>
          <p:cNvSpPr txBox="1"/>
          <p:nvPr>
            <p:ph type="sldNum" sz="quarter" idx="2"/>
          </p:nvPr>
        </p:nvSpPr>
        <p:spPr>
          <a:xfrm>
            <a:off x="11906173" y="13085233"/>
            <a:ext cx="559157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re de diapositive"/>
          <p:cNvSpPr txBox="1"/>
          <p:nvPr>
            <p:ph type="title" hasCustomPrompt="1"/>
          </p:nvPr>
        </p:nvSpPr>
        <p:spPr>
          <a:xfrm>
            <a:off x="1206500" y="952500"/>
            <a:ext cx="21971000" cy="1434951"/>
          </a:xfrm>
          <a:prstGeom prst="rect">
            <a:avLst/>
          </a:prstGeom>
        </p:spPr>
        <p:txBody>
          <a:bodyPr lIns="50800" tIns="50800" rIns="50800" bIns="50800"/>
          <a:lstStyle>
            <a:lvl1pPr marL="539750" indent="-539750" defTabSz="2438337">
              <a:lnSpc>
                <a:spcPct val="80000"/>
              </a:lnSpc>
              <a:buClr>
                <a:srgbClr val="FFFFFF"/>
              </a:buClr>
              <a:buSzPct val="100000"/>
              <a:buAutoNum type="arabicPeriod" startAt="1"/>
              <a:defRPr spc="-170" sz="8500">
                <a:solidFill>
                  <a:srgbClr val="004D8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Titre de diapositive</a:t>
            </a:r>
          </a:p>
        </p:txBody>
      </p:sp>
      <p:sp>
        <p:nvSpPr>
          <p:cNvPr id="81" name="Texte niveau 1…"/>
          <p:cNvSpPr txBox="1"/>
          <p:nvPr>
            <p:ph type="body" sz="quarter" idx="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349250" indent="-34925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z="5500"/>
            </a:lvl1pPr>
            <a:lvl2pPr marL="13081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2pPr>
            <a:lvl3pPr marL="19177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3pPr>
            <a:lvl4pPr marL="25273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4pPr>
            <a:lvl5pPr marL="31369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re de l’ordre du jour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 lIns="50800" tIns="50800" rIns="50800" bIns="50800"/>
          <a:lstStyle>
            <a:lvl1pPr marL="539750" indent="-539750" defTabSz="2438337">
              <a:lnSpc>
                <a:spcPct val="80000"/>
              </a:lnSpc>
              <a:buClr>
                <a:srgbClr val="FFFFFF"/>
              </a:buClr>
              <a:buSzPct val="100000"/>
              <a:buAutoNum type="arabicPeriod" startAt="1"/>
              <a:defRPr spc="-170" sz="8500">
                <a:solidFill>
                  <a:srgbClr val="004D8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Titre de l’ordre du jour</a:t>
            </a:r>
          </a:p>
        </p:txBody>
      </p:sp>
      <p:sp>
        <p:nvSpPr>
          <p:cNvPr id="90" name="Texte niveau 1…"/>
          <p:cNvSpPr txBox="1"/>
          <p:nvPr>
            <p:ph type="body" sz="quarter" idx="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349250" indent="-34925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 startAt="1"/>
              <a:defRPr b="1" sz="5500"/>
            </a:lvl1pPr>
            <a:lvl2pPr marL="13081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2pPr>
            <a:lvl3pPr marL="19177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3pPr>
            <a:lvl4pPr marL="25273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4pPr>
            <a:lvl5pPr marL="3136900" indent="-698500" algn="l" defTabSz="8255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defRPr b="1" sz="5500"/>
            </a:lvl5pPr>
          </a:lstStyle>
          <a:p>
            <a:pPr/>
            <a:r>
              <a:t>Sous-titre de l’ordre du jour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Texte niveau 1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>
            <a:lvl1pPr marL="349250" indent="-349250" algn="l" defTabSz="825500">
              <a:lnSpc>
                <a:spcPct val="100000"/>
              </a:lnSpc>
              <a:spcBef>
                <a:spcPts val="1800"/>
              </a:spcBef>
              <a:buClr>
                <a:srgbClr val="FFFFFF"/>
              </a:buClr>
              <a:buSzPct val="100000"/>
              <a:buAutoNum type="arabicPeriod" startAt="1"/>
              <a:defRPr spc="-99" sz="5500"/>
            </a:lvl1pPr>
          </a:lstStyle>
          <a:p>
            <a:pPr/>
            <a:r>
              <a:t>Rubriques de l’ordre du jour</a:t>
            </a:r>
          </a:p>
        </p:txBody>
      </p:sp>
      <p:sp>
        <p:nvSpPr>
          <p:cNvPr id="9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exte du titre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1906173" y="13080999"/>
            <a:ext cx="559157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marL="114300" indent="-114300"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00AA46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00AA46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00AA46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00AA46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00AA46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00AA46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00AA46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00AA46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00AA46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609600" marR="0" indent="-609600" algn="just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just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just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just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just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834638" marR="0" indent="-548638" algn="just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291837" marR="0" indent="-548638" algn="just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749037" marR="0" indent="-548638" algn="just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206237" marR="0" indent="-548637" algn="just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114300" marR="0" indent="-1143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ct val="100000"/>
        <a:buFontTx/>
        <a:buAutoNum type="arabicPeriod" startAt="1"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video" Target="https://www.youtube.com/embed/DdR_yMxC9oQ?feature=oembed" TargetMode="Externa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Fabrizio Fabbri - Euro Coop  - Bruxelles September 2021"/>
          <p:cNvSpPr txBox="1"/>
          <p:nvPr>
            <p:ph type="body" sz="quarter" idx="1"/>
          </p:nvPr>
        </p:nvSpPr>
        <p:spPr>
          <a:xfrm>
            <a:off x="1174486" y="11907811"/>
            <a:ext cx="12603705" cy="71197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Fabrizio Fabbri - Euro Coop  - Bruxelles January 2025</a:t>
            </a:r>
          </a:p>
        </p:txBody>
      </p:sp>
      <p:sp>
        <p:nvSpPr>
          <p:cNvPr id="266" name="New Genetic Techniques, their similarities and differences with recombinant DNA"/>
          <p:cNvSpPr txBox="1"/>
          <p:nvPr>
            <p:ph type="title"/>
          </p:nvPr>
        </p:nvSpPr>
        <p:spPr>
          <a:xfrm>
            <a:off x="971136" y="5181636"/>
            <a:ext cx="22441728" cy="1205815"/>
          </a:xfrm>
          <a:prstGeom prst="rect">
            <a:avLst/>
          </a:prstGeom>
        </p:spPr>
        <p:txBody>
          <a:bodyPr anchor="t"/>
          <a:lstStyle>
            <a:lvl1pPr marL="0" indent="0" algn="ctr" defTabSz="784554">
              <a:lnSpc>
                <a:spcPct val="100000"/>
              </a:lnSpc>
              <a:buSzTx/>
              <a:buNone/>
              <a:defRPr b="0" spc="0" sz="5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Consumers Cooperative’s engagement on FWL </a:t>
            </a:r>
          </a:p>
        </p:txBody>
      </p:sp>
      <p:pic>
        <p:nvPicPr>
          <p:cNvPr id="267" name="inconnu.png" descr="inconn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0944" y="292988"/>
            <a:ext cx="3770308" cy="877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700" y="2279650"/>
            <a:ext cx="9626600" cy="915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Capture d’écran 2025-01-29 à 11.34.06.png" descr="Capture d’écran 2025-01-29 à 11.34.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81251" y="8155768"/>
            <a:ext cx="9966369" cy="4129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Capture d’écran 2025-01-29 à 11.34.15.png" descr="Capture d’écran 2025-01-29 à 11.34.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086" y="913479"/>
            <a:ext cx="9853653" cy="3908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Capture d’écran 2025-01-29 à 11.36.54.png" descr="Capture d’écran 2025-01-29 à 11.36.5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6767" y="8073987"/>
            <a:ext cx="11112501" cy="429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Capture d’écran 2025-01-29 à 11.34.00.png" descr="Capture d’écran 2025-01-29 à 11.34.0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32760" y="1799173"/>
            <a:ext cx="13275908" cy="4675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nconnu.png" descr="inconn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0944" y="292988"/>
            <a:ext cx="3770308" cy="87795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New Genetic Techniques, their similarities and differences with recombinant DNA"/>
          <p:cNvSpPr txBox="1"/>
          <p:nvPr>
            <p:ph type="title"/>
          </p:nvPr>
        </p:nvSpPr>
        <p:spPr>
          <a:xfrm>
            <a:off x="1009564" y="1644001"/>
            <a:ext cx="22601980" cy="1205815"/>
          </a:xfrm>
          <a:prstGeom prst="rect">
            <a:avLst/>
          </a:prstGeom>
        </p:spPr>
        <p:txBody>
          <a:bodyPr anchor="t"/>
          <a:lstStyle>
            <a:lvl1pPr marL="0" indent="0" algn="ctr" defTabSz="792479">
              <a:lnSpc>
                <a:spcPct val="100000"/>
              </a:lnSpc>
              <a:buSzTx/>
              <a:buNone/>
              <a:defRPr b="0" spc="0" sz="5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Conclusion</a:t>
            </a:r>
          </a:p>
        </p:txBody>
      </p:sp>
      <p:sp>
        <p:nvSpPr>
          <p:cNvPr id="313" name="Spider web representation of the SI allows to grab the overall impact of the product at a single glance"/>
          <p:cNvSpPr txBox="1"/>
          <p:nvPr/>
        </p:nvSpPr>
        <p:spPr>
          <a:xfrm>
            <a:off x="1705281" y="4078378"/>
            <a:ext cx="2097343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93787" indent="-1093787" algn="just" defTabSz="457200">
              <a:buClrTx/>
              <a:buFont typeface="Helvetica"/>
              <a:buChar char="❖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Social values embedded in cooperative systems DNA</a:t>
            </a:r>
          </a:p>
        </p:txBody>
      </p:sp>
      <p:sp>
        <p:nvSpPr>
          <p:cNvPr id="314" name="Spider web representation of the SI allows to grab the overall impact of the product at a single glance"/>
          <p:cNvSpPr txBox="1"/>
          <p:nvPr/>
        </p:nvSpPr>
        <p:spPr>
          <a:xfrm>
            <a:off x="1705281" y="5674579"/>
            <a:ext cx="2097343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93787" indent="-1093787" algn="just" defTabSz="457200">
              <a:buClrTx/>
              <a:buFont typeface="Helvetica"/>
              <a:buChar char="❖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Always applying stricter then legally binding criteria and rules</a:t>
            </a:r>
          </a:p>
        </p:txBody>
      </p:sp>
      <p:sp>
        <p:nvSpPr>
          <p:cNvPr id="315" name="Spider web representation of the SI allows to grab the overall impact of the product at a single glance"/>
          <p:cNvSpPr txBox="1"/>
          <p:nvPr/>
        </p:nvSpPr>
        <p:spPr>
          <a:xfrm>
            <a:off x="1705281" y="7270780"/>
            <a:ext cx="2097343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93787" indent="-1093787" algn="just" defTabSz="457200">
              <a:buClrTx/>
              <a:buFont typeface="Helvetica"/>
              <a:buChar char="❖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Fully engaged to respond to existing and new societal challenges</a:t>
            </a:r>
          </a:p>
        </p:txBody>
      </p:sp>
      <p:sp>
        <p:nvSpPr>
          <p:cNvPr id="316" name="Spider web representation of the SI allows to grab the overall impact of the product at a single glance"/>
          <p:cNvSpPr txBox="1"/>
          <p:nvPr/>
        </p:nvSpPr>
        <p:spPr>
          <a:xfrm>
            <a:off x="1705281" y="8866982"/>
            <a:ext cx="2097343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93787" indent="-1093787" algn="just" defTabSz="457200">
              <a:buClrTx/>
              <a:buFont typeface="Helvetica"/>
              <a:buChar char="❖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Willing to play a forefront’s role in leading the way to sustainability in retailing system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3" grpId="2"/>
      <p:bldP build="whole" bldLvl="1" animBg="1" rev="0" advAuto="0" spid="316" grpId="5"/>
      <p:bldP build="whole" bldLvl="1" animBg="1" rev="0" advAuto="0" spid="312" grpId="1"/>
      <p:bldP build="whole" bldLvl="1" animBg="1" rev="0" advAuto="0" spid="315" grpId="4"/>
      <p:bldP build="whole" bldLvl="1" animBg="1" rev="0" advAuto="0" spid="314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inconnu.png" descr="inconn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0944" y="292988"/>
            <a:ext cx="3770308" cy="87795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New Genetic Techniques, their similarities and differences with recombinant DNA"/>
          <p:cNvSpPr txBox="1"/>
          <p:nvPr>
            <p:ph type="title"/>
          </p:nvPr>
        </p:nvSpPr>
        <p:spPr>
          <a:xfrm>
            <a:off x="511931" y="6255093"/>
            <a:ext cx="22601980" cy="1205815"/>
          </a:xfrm>
          <a:prstGeom prst="rect">
            <a:avLst/>
          </a:prstGeom>
        </p:spPr>
        <p:txBody>
          <a:bodyPr anchor="t"/>
          <a:lstStyle>
            <a:lvl1pPr marL="0" indent="0" algn="ctr" defTabSz="792479">
              <a:lnSpc>
                <a:spcPct val="100000"/>
              </a:lnSpc>
              <a:buSzTx/>
              <a:buNone/>
              <a:defRPr b="0" spc="0" sz="5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THANKS FOR YOUR ATTENTION 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nconnu.png" descr="inconn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0944" y="292988"/>
            <a:ext cx="3770308" cy="87795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The Rochdale Principles of Co-operation"/>
          <p:cNvSpPr txBox="1"/>
          <p:nvPr/>
        </p:nvSpPr>
        <p:spPr>
          <a:xfrm>
            <a:off x="5974712" y="1831881"/>
            <a:ext cx="12434571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0" indent="0" algn="l" defTabSz="825500">
              <a:buSzTx/>
              <a:buNone/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The Rochdale Principles of Co-operation</a:t>
            </a:r>
          </a:p>
        </p:txBody>
      </p:sp>
      <p:sp>
        <p:nvSpPr>
          <p:cNvPr id="271" name="Voluntary and open membership"/>
          <p:cNvSpPr txBox="1"/>
          <p:nvPr/>
        </p:nvSpPr>
        <p:spPr>
          <a:xfrm>
            <a:off x="1529417" y="3858124"/>
            <a:ext cx="1762783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indent="0" algn="l" defTabSz="825500">
              <a:buSzTx/>
              <a:buNone/>
              <a:defRPr sz="3600">
                <a:solidFill>
                  <a:srgbClr val="FFFFFF"/>
                </a:solidFill>
              </a:defRPr>
            </a:pPr>
            <a:r>
              <a:t>V</a:t>
            </a:r>
            <a:r>
              <a:rPr b="1"/>
              <a:t>oluntary</a:t>
            </a:r>
            <a:r>
              <a:t> and </a:t>
            </a:r>
            <a:r>
              <a:rPr b="1"/>
              <a:t>open</a:t>
            </a:r>
            <a:r>
              <a:t> membership</a:t>
            </a:r>
          </a:p>
        </p:txBody>
      </p:sp>
      <p:sp>
        <p:nvSpPr>
          <p:cNvPr id="272" name="Democratic control - one member, one vote"/>
          <p:cNvSpPr txBox="1"/>
          <p:nvPr/>
        </p:nvSpPr>
        <p:spPr>
          <a:xfrm>
            <a:off x="1571727" y="5062432"/>
            <a:ext cx="9284818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indent="0" algn="l" defTabSz="825500">
              <a:buSzTx/>
              <a:buNone/>
              <a:defRPr sz="3600">
                <a:solidFill>
                  <a:srgbClr val="FFFFFF"/>
                </a:solidFill>
              </a:defRPr>
            </a:pPr>
            <a:r>
              <a:t>Democratic control - </a:t>
            </a:r>
            <a:r>
              <a:rPr b="1"/>
              <a:t>one member, one vote</a:t>
            </a:r>
          </a:p>
        </p:txBody>
      </p:sp>
      <p:sp>
        <p:nvSpPr>
          <p:cNvPr id="273" name="Payment of limited interest on capital"/>
          <p:cNvSpPr txBox="1"/>
          <p:nvPr/>
        </p:nvSpPr>
        <p:spPr>
          <a:xfrm>
            <a:off x="1595738" y="6266741"/>
            <a:ext cx="7927849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indent="0" algn="l" defTabSz="825500">
              <a:buSzTx/>
              <a:buNone/>
              <a:defRPr sz="3600">
                <a:solidFill>
                  <a:srgbClr val="FFFFFF"/>
                </a:solidFill>
              </a:defRPr>
            </a:pPr>
            <a:r>
              <a:t>Payment of </a:t>
            </a:r>
            <a:r>
              <a:rPr b="1"/>
              <a:t>limited interes</a:t>
            </a:r>
            <a:r>
              <a:t>t on capital</a:t>
            </a:r>
          </a:p>
        </p:txBody>
      </p:sp>
      <p:sp>
        <p:nvSpPr>
          <p:cNvPr id="274" name="Surplus allocated in proportion to members' purchases - the dividend"/>
          <p:cNvSpPr txBox="1"/>
          <p:nvPr/>
        </p:nvSpPr>
        <p:spPr>
          <a:xfrm>
            <a:off x="1548344" y="7471048"/>
            <a:ext cx="1488917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indent="0" algn="l" defTabSz="825500">
              <a:buSzTx/>
              <a:buNone/>
              <a:defRPr sz="3600">
                <a:solidFill>
                  <a:srgbClr val="FFFFFF"/>
                </a:solidFill>
              </a:defRPr>
            </a:pPr>
            <a:r>
              <a:t>S</a:t>
            </a:r>
            <a:r>
              <a:rPr b="1"/>
              <a:t>urplus</a:t>
            </a:r>
            <a:r>
              <a:t> allocated in </a:t>
            </a:r>
            <a:r>
              <a:rPr b="1"/>
              <a:t>proportion to members' purchases</a:t>
            </a:r>
            <a:r>
              <a:t> - the dividend</a:t>
            </a:r>
          </a:p>
        </p:txBody>
      </p:sp>
      <p:sp>
        <p:nvSpPr>
          <p:cNvPr id="275" name="Educational facilities for members and workers"/>
          <p:cNvSpPr txBox="1"/>
          <p:nvPr/>
        </p:nvSpPr>
        <p:spPr>
          <a:xfrm>
            <a:off x="1516312" y="8675357"/>
            <a:ext cx="10136125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0" indent="0" algn="l" defTabSz="825500">
              <a:buSzTx/>
              <a:buNone/>
              <a:defRPr b="1" sz="3600">
                <a:solidFill>
                  <a:srgbClr val="FFFFFF"/>
                </a:solidFill>
              </a:defRPr>
            </a:pPr>
            <a:r>
              <a:t>Educational</a:t>
            </a:r>
            <a:r>
              <a:rPr b="0"/>
              <a:t> facilities for </a:t>
            </a:r>
            <a:r>
              <a:t>members</a:t>
            </a:r>
            <a:r>
              <a:rPr b="0"/>
              <a:t> and </a:t>
            </a:r>
            <a:r>
              <a:t>workers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1" grpId="2"/>
      <p:bldP build="whole" bldLvl="1" animBg="1" rev="0" advAuto="0" spid="275" grpId="6"/>
      <p:bldP build="whole" bldLvl="1" animBg="1" rev="0" advAuto="0" spid="272" grpId="3"/>
      <p:bldP build="whole" bldLvl="1" animBg="1" rev="0" advAuto="0" spid="270" grpId="1"/>
      <p:bldP build="whole" bldLvl="1" animBg="1" rev="0" advAuto="0" spid="273" grpId="4"/>
      <p:bldP build="whole" bldLvl="1" animBg="1" rev="0" advAuto="0" spid="274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nconnu.png" descr="inconn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0944" y="292988"/>
            <a:ext cx="3770308" cy="877950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The Rochdale idea of Co-operation has spread throughout the world and today there are 1 billion Co-operators in 95 countries"/>
          <p:cNvSpPr txBox="1"/>
          <p:nvPr/>
        </p:nvSpPr>
        <p:spPr>
          <a:xfrm>
            <a:off x="1009564" y="2705579"/>
            <a:ext cx="2236487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indent="0" algn="just" defTabSz="457200">
              <a:buSzTx/>
              <a:buNone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The Rochdale idea of Co-operation has spread throughout the world and today there are </a:t>
            </a:r>
            <a:r>
              <a:rPr b="1"/>
              <a:t>1 billion</a:t>
            </a:r>
            <a:r>
              <a:t> Co-operators in </a:t>
            </a:r>
            <a:r>
              <a:rPr b="1"/>
              <a:t>95 countries</a:t>
            </a:r>
          </a:p>
        </p:txBody>
      </p:sp>
      <p:sp>
        <p:nvSpPr>
          <p:cNvPr id="279" name="Euro Coop was one of the first NGO to be recognised by the European Commission back in 1957 represents 18 countries, some 7,000 co-op enterprises, 94,000 points of sale, some 750,000 employees, 30 million consumers member  with an annual turnover of abou"/>
          <p:cNvSpPr txBox="1"/>
          <p:nvPr/>
        </p:nvSpPr>
        <p:spPr>
          <a:xfrm>
            <a:off x="1009564" y="4976178"/>
            <a:ext cx="22364872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indent="0" algn="just" defTabSz="457200">
              <a:buSzTx/>
              <a:buNone/>
              <a:defRPr b="1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Euro Coop</a:t>
            </a:r>
            <a:r>
              <a:rPr b="0"/>
              <a:t> was one of the </a:t>
            </a:r>
            <a:r>
              <a:t>first NGOs</a:t>
            </a:r>
            <a:r>
              <a:rPr b="0"/>
              <a:t> to be recognised by the European Commission back </a:t>
            </a:r>
            <a:r>
              <a:t>in 1957. </a:t>
            </a:r>
            <a:r>
              <a:rPr b="0"/>
              <a:t>Today, we</a:t>
            </a:r>
            <a:r>
              <a:t> </a:t>
            </a:r>
            <a:r>
              <a:rPr b="0"/>
              <a:t>represent</a:t>
            </a:r>
            <a:r>
              <a:t> 19 national co-ops, </a:t>
            </a:r>
            <a:r>
              <a:rPr b="0"/>
              <a:t>some</a:t>
            </a:r>
            <a:r>
              <a:t> 7,000 </a:t>
            </a:r>
            <a:r>
              <a:rPr b="0"/>
              <a:t>co-op </a:t>
            </a:r>
            <a:r>
              <a:t>enterprises, 94,000 </a:t>
            </a:r>
            <a:r>
              <a:rPr b="0"/>
              <a:t>points of sale</a:t>
            </a:r>
            <a:r>
              <a:t>, </a:t>
            </a:r>
            <a:r>
              <a:rPr b="0"/>
              <a:t>some</a:t>
            </a:r>
            <a:r>
              <a:t> 750,000 employees</a:t>
            </a:r>
          </a:p>
        </p:txBody>
      </p:sp>
      <p:sp>
        <p:nvSpPr>
          <p:cNvPr id="280" name="Together, Euro Coop members are the second Europe’s strongest retail force, all sharing the same social values and comittements that inspired the founders"/>
          <p:cNvSpPr txBox="1"/>
          <p:nvPr/>
        </p:nvSpPr>
        <p:spPr>
          <a:xfrm>
            <a:off x="1009565" y="10458726"/>
            <a:ext cx="2236487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indent="0" algn="just" defTabSz="457200">
              <a:buSzTx/>
              <a:buNone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Together, </a:t>
            </a:r>
            <a:r>
              <a:rPr b="1"/>
              <a:t>Euro Coop members</a:t>
            </a:r>
            <a:r>
              <a:t> are Europe’s </a:t>
            </a:r>
            <a:r>
              <a:rPr b="1"/>
              <a:t>second strongest retail force</a:t>
            </a:r>
            <a:r>
              <a:t>, united by the shared </a:t>
            </a:r>
            <a:r>
              <a:rPr b="1"/>
              <a:t>social values</a:t>
            </a:r>
            <a:r>
              <a:t> and </a:t>
            </a:r>
            <a:r>
              <a:rPr b="1"/>
              <a:t>societal commitments </a:t>
            </a:r>
            <a:r>
              <a:t>that inspired the founders.</a:t>
            </a:r>
          </a:p>
        </p:txBody>
      </p:sp>
      <p:sp>
        <p:nvSpPr>
          <p:cNvPr id="281" name="We are owned and governed by 30 million consumers-members with an annual turnover of about 65 billion"/>
          <p:cNvSpPr txBox="1"/>
          <p:nvPr/>
        </p:nvSpPr>
        <p:spPr>
          <a:xfrm>
            <a:off x="1012708" y="8022252"/>
            <a:ext cx="2236487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indent="0" algn="just" defTabSz="457200">
              <a:buSzTx/>
              <a:buNone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We are owned and governed by</a:t>
            </a:r>
            <a:r>
              <a:rPr b="1"/>
              <a:t> 30 million consumers-members</a:t>
            </a:r>
            <a:r>
              <a:t> with an </a:t>
            </a:r>
            <a:r>
              <a:rPr b="1"/>
              <a:t>annual turnover</a:t>
            </a:r>
            <a:r>
              <a:t> of about</a:t>
            </a:r>
            <a:r>
              <a:rPr b="1"/>
              <a:t> 65 billion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" grpId="3"/>
      <p:bldP build="whole" bldLvl="1" animBg="1" rev="0" advAuto="0" spid="278" grpId="1"/>
      <p:bldP build="whole" bldLvl="1" animBg="1" rev="0" advAuto="0" spid="280" grpId="4"/>
      <p:bldP build="whole" bldLvl="1" animBg="1" rev="0" advAuto="0" spid="27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nconnu.png" descr="inconn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0944" y="292988"/>
            <a:ext cx="3770308" cy="8779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6" name="Picture 3"/>
          <p:cNvGrpSpPr/>
          <p:nvPr/>
        </p:nvGrpSpPr>
        <p:grpSpPr>
          <a:xfrm>
            <a:off x="1170943" y="1820334"/>
            <a:ext cx="13132596" cy="10563175"/>
            <a:chOff x="0" y="0"/>
            <a:chExt cx="13132595" cy="10563173"/>
          </a:xfrm>
        </p:grpSpPr>
        <p:sp>
          <p:nvSpPr>
            <p:cNvPr id="284" name="Figure"/>
            <p:cNvSpPr/>
            <p:nvPr/>
          </p:nvSpPr>
          <p:spPr>
            <a:xfrm>
              <a:off x="0" y="0"/>
              <a:ext cx="13132596" cy="10563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cubicBezTo>
                    <a:pt x="0" y="831"/>
                    <a:pt x="668" y="0"/>
                    <a:pt x="1493" y="0"/>
                  </a:cubicBezTo>
                  <a:lnTo>
                    <a:pt x="20107" y="0"/>
                  </a:lnTo>
                  <a:cubicBezTo>
                    <a:pt x="20932" y="0"/>
                    <a:pt x="21600" y="831"/>
                    <a:pt x="21600" y="1856"/>
                  </a:cubicBezTo>
                  <a:lnTo>
                    <a:pt x="21600" y="19744"/>
                  </a:lnTo>
                  <a:cubicBezTo>
                    <a:pt x="21600" y="20769"/>
                    <a:pt x="20932" y="21600"/>
                    <a:pt x="20107" y="21600"/>
                  </a:cubicBezTo>
                  <a:lnTo>
                    <a:pt x="1493" y="21600"/>
                  </a:lnTo>
                  <a:cubicBezTo>
                    <a:pt x="668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285" name="image4.png" descr="image4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3132595" cy="10563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3" y="0"/>
                  </a:moveTo>
                  <a:cubicBezTo>
                    <a:pt x="668" y="0"/>
                    <a:pt x="0" y="831"/>
                    <a:pt x="0" y="1856"/>
                  </a:cubicBezTo>
                  <a:lnTo>
                    <a:pt x="0" y="19743"/>
                  </a:lnTo>
                  <a:cubicBezTo>
                    <a:pt x="0" y="20768"/>
                    <a:pt x="668" y="21600"/>
                    <a:pt x="1493" y="21600"/>
                  </a:cubicBezTo>
                  <a:lnTo>
                    <a:pt x="20107" y="21600"/>
                  </a:lnTo>
                  <a:cubicBezTo>
                    <a:pt x="20932" y="21600"/>
                    <a:pt x="21600" y="20768"/>
                    <a:pt x="21600" y="19743"/>
                  </a:cubicBezTo>
                  <a:lnTo>
                    <a:pt x="21600" y="1856"/>
                  </a:lnTo>
                  <a:cubicBezTo>
                    <a:pt x="21600" y="831"/>
                    <a:pt x="20932" y="0"/>
                    <a:pt x="20107" y="0"/>
                  </a:cubicBezTo>
                  <a:lnTo>
                    <a:pt x="1493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87" name="Rectangle 3"/>
          <p:cNvSpPr txBox="1"/>
          <p:nvPr/>
        </p:nvSpPr>
        <p:spPr>
          <a:xfrm>
            <a:off x="14917091" y="4955703"/>
            <a:ext cx="9063381" cy="3761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695325" indent="-576262" algn="l">
              <a:spcBef>
                <a:spcPts val="600"/>
              </a:spcBef>
              <a:buClr>
                <a:srgbClr val="FF0000"/>
              </a:buClr>
              <a:buSzPct val="75000"/>
              <a:buFont typeface="Book Antiqua"/>
              <a:buChar char="➢"/>
              <a:defRPr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Pan-European market presence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695325" indent="-576262" algn="l">
              <a:spcBef>
                <a:spcPts val="600"/>
              </a:spcBef>
              <a:buClr>
                <a:srgbClr val="FF0000"/>
              </a:buClr>
              <a:buSzPct val="75000"/>
              <a:buFont typeface="Book Antiqua"/>
              <a:buChar char="➢"/>
              <a:defRPr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pPr>
          </a:p>
          <a:p>
            <a:pPr marL="695325" indent="-576262" algn="l">
              <a:spcBef>
                <a:spcPts val="600"/>
              </a:spcBef>
              <a:buClr>
                <a:srgbClr val="FF0000"/>
              </a:buClr>
              <a:buSzPct val="75000"/>
              <a:buFont typeface="Book Antiqua"/>
              <a:buChar char="➢"/>
              <a:defRPr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Largest business network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695325" indent="-576262" algn="l">
              <a:spcBef>
                <a:spcPts val="600"/>
              </a:spcBef>
              <a:buClr>
                <a:srgbClr val="FF0000"/>
              </a:buClr>
              <a:buSzPct val="75000"/>
              <a:buFont typeface="Book Antiqua"/>
              <a:buChar char="➢"/>
              <a:defRPr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pPr>
          </a:p>
          <a:p>
            <a:pPr marL="695325" indent="-576262" algn="l">
              <a:spcBef>
                <a:spcPts val="600"/>
              </a:spcBef>
              <a:buClr>
                <a:srgbClr val="FF0000"/>
              </a:buClr>
              <a:buSzPct val="75000"/>
              <a:buFont typeface="Book Antiqua"/>
              <a:buChar char="➢"/>
              <a:defRPr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2</a:t>
            </a:r>
            <a:r>
              <a:rPr baseline="30000"/>
              <a:t>nd</a:t>
            </a:r>
            <a:r>
              <a:t> strongest retail force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7" grpId="2"/>
      <p:bldP build="whole" bldLvl="1" animBg="1" rev="0" advAuto="0" spid="28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inconnu.png" descr="inconn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0944" y="292988"/>
            <a:ext cx="3770308" cy="877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Capture d’écran 2021-09-20 à 18.55.55.png" descr="Capture d’écran 2021-09-20 à 18.55.5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6145" y="1630016"/>
            <a:ext cx="18867780" cy="11640416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pain"/>
          <p:cNvSpPr txBox="1"/>
          <p:nvPr/>
        </p:nvSpPr>
        <p:spPr>
          <a:xfrm>
            <a:off x="22588723" y="2182190"/>
            <a:ext cx="107232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0" indent="0" algn="l" defTabSz="457200">
              <a:buSzTx/>
              <a:buNone/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ES</a:t>
            </a:r>
          </a:p>
        </p:txBody>
      </p:sp>
      <p:sp>
        <p:nvSpPr>
          <p:cNvPr id="292" name="Flowchart: Connector 4"/>
          <p:cNvSpPr/>
          <p:nvPr/>
        </p:nvSpPr>
        <p:spPr>
          <a:xfrm>
            <a:off x="22174102" y="1630016"/>
            <a:ext cx="1901571" cy="1967952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1" grpId="2"/>
      <p:bldP build="whole" bldLvl="1" animBg="1" rev="0" advAuto="0" spid="290" grpId="3"/>
      <p:bldP build="whole" bldLvl="1" animBg="1" rev="0" advAuto="0" spid="29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Avokadoskanner.pdf" descr="Avokadoskanner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13750" y="1511300"/>
            <a:ext cx="7556500" cy="1069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Capture d’écran 2025-01-29 à 11.48.08.png" descr="Capture d’écran 2025-01-29 à 11.48.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5598" y="1006424"/>
            <a:ext cx="12212805" cy="11703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Capture d’écran 2025-01-29 à 11.25.48.png" descr="Capture d’écran 2025-01-29 à 11.25.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473" y="422611"/>
            <a:ext cx="11248796" cy="6265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Capture d’écran 2025-01-29 à 11.26.55.png" descr="Capture d’écran 2025-01-29 à 11.26.5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95589" y="656141"/>
            <a:ext cx="11808519" cy="6024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Capture d’écran 2025-01-29 à 11.29.42.png" descr="Capture d’écran 2025-01-29 à 11.29.4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57098" y="8335619"/>
            <a:ext cx="14682136" cy="45383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Co-op Food Share" descr="Co-op Food Share"/>
          <p:cNvPicPr>
            <a:picLocks noChangeAspect="0"/>
          </p:cNvPicPr>
          <p:nvPr>
            <a:videoFile xmlns:mc="http://schemas.openxmlformats.org/markup-compatibility/2006" xmlns:aiw="http://developer.apple.com/namespaces/iwork" r:link="rId2" mc:Ignorable="aiw" aiw:title="Co-op Food Share" aiw:author="Co-op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4064000" y="228600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302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302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0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152400" marR="0" indent="-15240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FFFFFF"/>
          </a:buClr>
          <a:buSzPct val="100000"/>
          <a:buFontTx/>
          <a:buAutoNum type="arabicPeriod" startAt="1"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152400" marR="0" indent="-15240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FFFFFF"/>
          </a:buClr>
          <a:buSzPct val="100000"/>
          <a:buFontTx/>
          <a:buAutoNum type="arabicPeriod" startAt="1"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152400" marR="0" indent="-15240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FFFFFF"/>
          </a:buClr>
          <a:buSzPct val="100000"/>
          <a:buFontTx/>
          <a:buAutoNum type="arabicPeriod" startAt="1"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152400" marR="0" indent="-15240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FFFFFF"/>
          </a:buClr>
          <a:buSzPct val="100000"/>
          <a:buFontTx/>
          <a:buAutoNum type="arabicPeriod" startAt="1"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8A4BBB6012141B49EFFE1076129C9" ma:contentTypeVersion="4" ma:contentTypeDescription="Create a new document." ma:contentTypeScope="" ma:versionID="4382504c7afe73970680948b1e188c4b">
  <xsd:schema xmlns:xsd="http://www.w3.org/2001/XMLSchema" xmlns:xs="http://www.w3.org/2001/XMLSchema" xmlns:p="http://schemas.microsoft.com/office/2006/metadata/properties" xmlns:ns2="8637f29a-3a7a-4f54-a7fe-724bd5a4101e" targetNamespace="http://schemas.microsoft.com/office/2006/metadata/properties" ma:root="true" ma:fieldsID="6fe625403bb002e778c46fb4842743e0" ns2:_="">
    <xsd:import namespace="8637f29a-3a7a-4f54-a7fe-724bd5a410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37f29a-3a7a-4f54-a7fe-724bd5a410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225593-E71E-4D8A-B67F-0730DB0DC4AA}"/>
</file>

<file path=customXml/itemProps2.xml><?xml version="1.0" encoding="utf-8"?>
<ds:datastoreItem xmlns:ds="http://schemas.openxmlformats.org/officeDocument/2006/customXml" ds:itemID="{933C6599-4ED1-4313-9F83-577C9448837C}"/>
</file>

<file path=customXml/itemProps3.xml><?xml version="1.0" encoding="utf-8"?>
<ds:datastoreItem xmlns:ds="http://schemas.openxmlformats.org/officeDocument/2006/customXml" ds:itemID="{D44F2902-27DF-4B9F-A674-ADCFC6A9AFFB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0x010100B6E8A4BBB6012141B49EFFE1076129C9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  <property fmtid="{D5CDD505-2E9C-101B-9397-08002B2CF9AE}" pid="9" name="Order">
    <vt:r8>17847400</vt:r8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TemplateUrl">
    <vt:lpwstr/>
  </property>
</Properties>
</file>